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Raleway"/>
      <p:regular r:id="rId14"/>
      <p:bold r:id="rId15"/>
      <p:italic r:id="rId16"/>
      <p:boldItalic r:id="rId17"/>
    </p:embeddedFont>
    <p:embeddedFont>
      <p:font typeface="Lato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font" Target="fonts/Lato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aleway-bold.fntdata"/><Relationship Id="rId14" Type="http://schemas.openxmlformats.org/officeDocument/2006/relationships/font" Target="fonts/Raleway-regular.fntdata"/><Relationship Id="rId17" Type="http://schemas.openxmlformats.org/officeDocument/2006/relationships/font" Target="fonts/Raleway-boldItalic.fntdata"/><Relationship Id="rId16" Type="http://schemas.openxmlformats.org/officeDocument/2006/relationships/font" Target="fonts/Raleway-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Lato-bold.fntdata"/><Relationship Id="rId6" Type="http://schemas.openxmlformats.org/officeDocument/2006/relationships/slide" Target="slides/slide1.xml"/><Relationship Id="rId18" Type="http://schemas.openxmlformats.org/officeDocument/2006/relationships/font" Target="fonts/Lato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333b0f05830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333b0f05830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333b0f05830_0_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333b0f05830_0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333b0f05830_0_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333b0f05830_0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333b0f05830_0_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333b0f05830_0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33b0f05830_0_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33b0f05830_0_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333b0f05830_0_1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333b0f05830_0_1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2d90d6f724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2d90d6f724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7" name="Google Shape;77;p11"/>
          <p:cNvSpPr txBox="1"/>
          <p:nvPr>
            <p:ph hasCustomPrompt="1"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" name="Google Shape;28;p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Google Shape;36;p5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6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7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53" name="Google Shape;53;p7"/>
          <p:cNvSpPr txBox="1"/>
          <p:nvPr>
            <p:ph idx="1" type="body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Google Shape;59;p8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9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67" name="Google Shape;67;p9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68" name="Google Shape;68;p9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72" name="Google Shape;72;p1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u"/>
              <a:t>Euskal emakume zientzialariak</a:t>
            </a:r>
            <a:endParaRPr/>
          </a:p>
        </p:txBody>
      </p:sp>
      <p:sp>
        <p:nvSpPr>
          <p:cNvPr id="87" name="Google Shape;87;p13"/>
          <p:cNvSpPr txBox="1"/>
          <p:nvPr>
            <p:ph idx="1" type="subTitle"/>
          </p:nvPr>
        </p:nvSpPr>
        <p:spPr>
          <a:xfrm>
            <a:off x="729627" y="27157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u" sz="2800"/>
              <a:t>eta adimen artifiziala</a:t>
            </a:r>
            <a:endParaRPr sz="2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u"/>
              <a:t>Bilatu bost euskal emakume zientzialari</a:t>
            </a:r>
            <a:endParaRPr/>
          </a:p>
        </p:txBody>
      </p:sp>
      <p:sp>
        <p:nvSpPr>
          <p:cNvPr id="93" name="Google Shape;93;p1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u"/>
              <a:t>Leku aproposa izan daiteke Wikipedia.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u"/>
              <a:t>Irakurri bakoitzaren biografia</a:t>
            </a:r>
            <a:endParaRPr/>
          </a:p>
        </p:txBody>
      </p:sp>
      <p:sp>
        <p:nvSpPr>
          <p:cNvPr id="99" name="Google Shape;99;p15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u"/>
              <a:t>Idatzi bakoitzaren inguruko informaziorik esanguratsuena.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u"/>
              <a:t>Azaldu ikasgelan zientzialarietariko baten lorpenik handienak.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u"/>
              <a:t>Proposatu lau galdera zientzialarien ezaugarri fisikoen inguruan</a:t>
            </a:r>
            <a:endParaRPr/>
          </a:p>
        </p:txBody>
      </p:sp>
      <p:sp>
        <p:nvSpPr>
          <p:cNvPr id="105" name="Google Shape;105;p16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u"/>
              <a:t>Ondoren, eredu bat sortuko dugu galdera horien erantzunekin taula bat sortuz.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u"/>
              <a:t>Bilatu zientzialari horien beste argazki batzuk</a:t>
            </a:r>
            <a:endParaRPr/>
          </a:p>
        </p:txBody>
      </p:sp>
      <p:sp>
        <p:nvSpPr>
          <p:cNvPr id="111" name="Google Shape;111;p17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u"/>
              <a:t>Eta ikusi zuek sortutako ereduak erantzun egokia eskaintzen duen.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/>
          <p:nvPr>
            <p:ph type="title"/>
          </p:nvPr>
        </p:nvSpPr>
        <p:spPr>
          <a:xfrm>
            <a:off x="777350" y="615825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u"/>
              <a:t>Adibidea:</a:t>
            </a:r>
            <a:endParaRPr/>
          </a:p>
        </p:txBody>
      </p:sp>
      <p:pic>
        <p:nvPicPr>
          <p:cNvPr id="117" name="Google Shape;117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9250" y="1469275"/>
            <a:ext cx="5768776" cy="3244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Google Shape;122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9250" y="1490825"/>
            <a:ext cx="6241951" cy="351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0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u"/>
              <a:t>Egokia al da sortu duzun eredua?	</a:t>
            </a:r>
            <a:endParaRPr/>
          </a:p>
        </p:txBody>
      </p:sp>
      <p:sp>
        <p:nvSpPr>
          <p:cNvPr id="128" name="Google Shape;128;p20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u"/>
              <a:t>Ez bada, bilatu bestelako galderarik eredua hobetzeko.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