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Raleway"/>
      <p:regular r:id="rId14"/>
      <p:bold r:id="rId15"/>
      <p:italic r:id="rId16"/>
      <p:boldItalic r:id="rId17"/>
    </p:embeddedFont>
    <p:embeddedFont>
      <p:font typeface="Lat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Lato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bold.fntdata"/><Relationship Id="rId14" Type="http://schemas.openxmlformats.org/officeDocument/2006/relationships/font" Target="fonts/Raleway-regular.fntdata"/><Relationship Id="rId17" Type="http://schemas.openxmlformats.org/officeDocument/2006/relationships/font" Target="fonts/Raleway-boldItalic.fntdata"/><Relationship Id="rId16" Type="http://schemas.openxmlformats.org/officeDocument/2006/relationships/font" Target="fonts/Raleway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.fntdata"/><Relationship Id="rId6" Type="http://schemas.openxmlformats.org/officeDocument/2006/relationships/slide" Target="slides/slide1.xml"/><Relationship Id="rId18" Type="http://schemas.openxmlformats.org/officeDocument/2006/relationships/font" Target="fonts/Lato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33b0f05830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33b0f05830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33b0f05830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33b0f05830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33b0f05830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33b0f05830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33b0f05830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33b0f05830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33b0f05830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33b0f05830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33b0f05830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33b0f05830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d90d6f724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d90d6f72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/>
              <a:t>Euskal emakume zientzialariak</a:t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27157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 sz="2800"/>
              <a:t>eta adimen artifiziala</a:t>
            </a:r>
            <a:endParaRPr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/>
              <a:t>Bilatu bost euskal emakume zientzialari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u"/>
              <a:t>Leku aproposa izan daiteke Wikipedia.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/>
              <a:t>Irakurri bakoitzaren biografia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/>
              <a:t>Idatzi bakoitzaren inguruko informaziorik esanguratsuena.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u"/>
              <a:t>Azaldu ikasgelan zientzialarietariko baten lorpenik handienak.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/>
              <a:t>Proposatu lau galdera zientzialarien ezaugarri fisikoen inguruan</a:t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u"/>
              <a:t>Ondoren, eredu bat sortuko dugu galdera horien erantzunekin taula bat sortuz.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/>
              <a:t>Bilatu zientzialari horien beste argazki batzuk</a:t>
            </a:r>
            <a:endParaRPr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u"/>
              <a:t>Eta ikusi zuek sortutako ereduak erantzun egokia eskaintzen duen.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777350" y="61582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u"/>
              <a:t>Adibidea:</a:t>
            </a:r>
            <a:endParaRPr/>
          </a:p>
        </p:txBody>
      </p:sp>
      <p:pic>
        <p:nvPicPr>
          <p:cNvPr id="117" name="Google Shape;11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9250" y="1469275"/>
            <a:ext cx="5768776" cy="324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9250" y="1490825"/>
            <a:ext cx="6241951" cy="351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u"/>
              <a:t>Egokia al da sortu duzun eredua?	</a:t>
            </a:r>
            <a:endParaRPr/>
          </a:p>
        </p:txBody>
      </p:sp>
      <p:sp>
        <p:nvSpPr>
          <p:cNvPr id="128" name="Google Shape;128;p20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u"/>
              <a:t>Ez bada, bilatu bestelako galderarik eredua hobetzeko.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