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1"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8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2764E-9EBD-E010-65B0-39051219F84E}" v="310" dt="2022-02-23T09:27:46.732"/>
    <p1510:client id="{E4EDCB02-8E9F-D8BB-A20E-35E8088B2E33}" v="1038" dt="2022-02-22T15:29:00.554"/>
  </p1510:revLst>
</p1510:revInfo>
</file>

<file path=ppt/tableStyles.xml><?xml version="1.0" encoding="utf-8"?>
<a:tblStyleLst xmlns:a="http://schemas.openxmlformats.org/drawingml/2006/main" def="{EC943A5F-3898-483E-951C-291018B61429}">
  <a:tblStyle styleId="{EC943A5F-3898-483E-951C-291018B614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EDBC180-3289-409B-B69D-6B1B9527BB5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117" d="100"/>
          <a:sy n="117" d="100"/>
        </p:scale>
        <p:origin x="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‹zk.›</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992665" y="3228896"/>
            <a:ext cx="7941310" cy="3058954"/>
          </a:xfrm>
          <a:prstGeom prst="rect">
            <a:avLst/>
          </a:prstGeom>
          <a:noFill/>
          <a:ln>
            <a:noFill/>
          </a:ln>
        </p:spPr>
        <p:txBody>
          <a:bodyPr spcFirstLastPara="1" wrap="square" lIns="93025" tIns="46500" rIns="93025" bIns="465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3" name="Google Shape;93;p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98ad471f2_0_6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598ad471f2_0_69: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r>
              <a:rPr lang="en-US"/>
              <a:t>Establish that by identify what they buy, the retailers can identify other similar products they may be interested in and target advertising.</a:t>
            </a:r>
            <a:endParaRPr/>
          </a:p>
          <a:p>
            <a:pPr marL="0" marR="0" lvl="0" indent="0" algn="l" rtl="0">
              <a:spcBef>
                <a:spcPts val="0"/>
              </a:spcBef>
              <a:spcAft>
                <a:spcPts val="0"/>
              </a:spcAft>
              <a:buClr>
                <a:schemeClr val="dk1"/>
              </a:buClr>
              <a:buSzPts val="1200"/>
              <a:buFont typeface="Calibri"/>
              <a:buNone/>
            </a:pPr>
            <a:r>
              <a:rPr lang="en-US"/>
              <a:t>Also knowing if you visit a certain shop more than others can be used to identify when and where you do your shopping.</a:t>
            </a:r>
            <a:endParaRPr/>
          </a:p>
        </p:txBody>
      </p:sp>
      <p:sp>
        <p:nvSpPr>
          <p:cNvPr id="167" name="Google Shape;167;g598ad471f2_0_69: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8ad471f2_0_7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598ad471f2_0_74: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73" name="Google Shape;173;g598ad471f2_0_74: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98ad471f2_0_8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598ad471f2_0_80: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80" name="Google Shape;180;g598ad471f2_0_80: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98ad471f2_0_8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598ad471f2_0_85: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r>
              <a:rPr lang="en-US"/>
              <a:t>We are giving information on the types of programmes we like to watch, the music we listen to, the books we read, what time of day we get up, when we are away on holiday. </a:t>
            </a:r>
            <a:endParaRPr sz="1200" b="0" i="0" u="none" strike="noStrike" cap="none">
              <a:solidFill>
                <a:schemeClr val="dk1"/>
              </a:solidFill>
              <a:latin typeface="Calibri"/>
              <a:ea typeface="Calibri"/>
              <a:cs typeface="Calibri"/>
              <a:sym typeface="Calibri"/>
            </a:endParaRPr>
          </a:p>
        </p:txBody>
      </p:sp>
      <p:sp>
        <p:nvSpPr>
          <p:cNvPr id="186" name="Google Shape;186;g598ad471f2_0_85: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98ad471f2_0_9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598ad471f2_0_90: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92" name="Google Shape;192;g598ad471f2_0_90: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98ad471f2_0_9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598ad471f2_0_96: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99" name="Google Shape;199;g598ad471f2_0_96: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9a219a42b_0_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59a219a42b_0_6: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12" name="Google Shape;212;g59a219a42b_0_6: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9a219a42b_0_2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59a219a42b_0_24: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19" name="Google Shape;219;g59a219a42b_0_24: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6d22b9735_0_3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56d22b9735_0_34: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04" name="Google Shape;204;g56d22b9735_0_34: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95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9a64b5986_0_49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49a64b5986_0_492: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08" name="Google Shape;108;g49a64b5986_0_492: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98ad471f2_0_2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598ad471f2_0_28: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14" name="Google Shape;114;g598ad471f2_0_28: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98ad471f2_0_3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598ad471f2_0_33: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20" name="Google Shape;120;g598ad471f2_0_33: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b93448afc_0_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4b93448afc_0_0: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35" name="Google Shape;135;g4b93448afc_0_0: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98ad471f2_0_4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598ad471f2_0_47: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41" name="Google Shape;141;g598ad471f2_0_47: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98ad471f2_0_5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598ad471f2_0_53: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48" name="Google Shape;148;g598ad471f2_0_53: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98ad471f2_0_1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598ad471f2_0_18: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4" name="Google Shape;154;g598ad471f2_0_18: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98ad471f2_0_6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598ad471f2_0_64: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61" name="Google Shape;161;g598ad471f2_0_64: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Large quote">
  <p:cSld name="Large quote">
    <p:bg>
      <p:bgPr>
        <a:solidFill>
          <a:srgbClr val="00C800"/>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body" idx="1"/>
          </p:nvPr>
        </p:nvSpPr>
        <p:spPr>
          <a:xfrm>
            <a:off x="768000" y="2294400"/>
            <a:ext cx="10579255" cy="2294400"/>
          </a:xfrm>
          <a:prstGeom prst="rect">
            <a:avLst/>
          </a:prstGeom>
          <a:noFill/>
          <a:ln>
            <a:noFill/>
          </a:ln>
        </p:spPr>
        <p:txBody>
          <a:bodyPr spcFirstLastPara="1" wrap="square" lIns="0" tIns="0" rIns="0" bIns="0" anchor="t" anchorCtr="0"/>
          <a:lstStyle>
            <a:lvl1pPr marL="457200" marR="0" lvl="0" indent="-228600" algn="ctr">
              <a:lnSpc>
                <a:spcPct val="103685"/>
              </a:lnSpc>
              <a:spcBef>
                <a:spcPts val="400"/>
              </a:spcBef>
              <a:spcAft>
                <a:spcPts val="0"/>
              </a:spcAft>
              <a:buClr>
                <a:srgbClr val="5EB130"/>
              </a:buClr>
              <a:buSzPts val="4104"/>
              <a:buFont typeface="Noto Sans Symbols"/>
              <a:buNone/>
              <a:defRPr sz="5400" b="0" i="0" u="none" strike="noStrike" cap="none">
                <a:solidFill>
                  <a:schemeClr val="lt1"/>
                </a:solidFill>
                <a:latin typeface="Cabin"/>
                <a:ea typeface="Cabin"/>
                <a:cs typeface="Cabin"/>
                <a:sym typeface="Cabin"/>
              </a:defRPr>
            </a:lvl1pPr>
            <a:lvl2pPr marL="914400" marR="0" lvl="1" indent="-325119" algn="l">
              <a:lnSpc>
                <a:spcPct val="100000"/>
              </a:lnSpc>
              <a:spcBef>
                <a:spcPts val="2100"/>
              </a:spcBef>
              <a:spcAft>
                <a:spcPts val="0"/>
              </a:spcAft>
              <a:buClr>
                <a:srgbClr val="5EB130"/>
              </a:buClr>
              <a:buSzPts val="1520"/>
              <a:buFont typeface="Noto Sans Symbols"/>
              <a:buChar char="▪"/>
              <a:defRPr sz="2000" b="0" i="0" u="none" strike="noStrike" cap="none">
                <a:solidFill>
                  <a:schemeClr val="lt2"/>
                </a:solidFill>
                <a:latin typeface="Questrial"/>
                <a:ea typeface="Questrial"/>
                <a:cs typeface="Questrial"/>
                <a:sym typeface="Questrial"/>
              </a:defRPr>
            </a:lvl2pPr>
            <a:lvl3pPr marL="1371600" marR="0" lvl="2" indent="-325119" algn="l">
              <a:lnSpc>
                <a:spcPct val="100000"/>
              </a:lnSpc>
              <a:spcBef>
                <a:spcPts val="2100"/>
              </a:spcBef>
              <a:spcAft>
                <a:spcPts val="0"/>
              </a:spcAft>
              <a:buClr>
                <a:srgbClr val="5EB130"/>
              </a:buClr>
              <a:buSzPts val="1520"/>
              <a:buFont typeface="Noto Sans Symbols"/>
              <a:buChar char="▪"/>
              <a:defRPr sz="2000" b="0" i="0" u="none" strike="noStrike" cap="none">
                <a:solidFill>
                  <a:schemeClr val="lt2"/>
                </a:solidFill>
                <a:latin typeface="Questrial"/>
                <a:ea typeface="Questrial"/>
                <a:cs typeface="Questrial"/>
                <a:sym typeface="Questrial"/>
              </a:defRPr>
            </a:lvl3pPr>
            <a:lvl4pPr marL="1828800" marR="0" lvl="3" indent="-325119" algn="l">
              <a:lnSpc>
                <a:spcPct val="100000"/>
              </a:lnSpc>
              <a:spcBef>
                <a:spcPts val="2100"/>
              </a:spcBef>
              <a:spcAft>
                <a:spcPts val="0"/>
              </a:spcAft>
              <a:buClr>
                <a:srgbClr val="5EB130"/>
              </a:buClr>
              <a:buSzPts val="1520"/>
              <a:buFont typeface="Noto Sans Symbols"/>
              <a:buChar char="▪"/>
              <a:defRPr sz="2000" b="0" i="0" u="none" strike="noStrike" cap="none">
                <a:solidFill>
                  <a:schemeClr val="lt2"/>
                </a:solidFill>
                <a:latin typeface="Questrial"/>
                <a:ea typeface="Questrial"/>
                <a:cs typeface="Questrial"/>
                <a:sym typeface="Questrial"/>
              </a:defRPr>
            </a:lvl4pPr>
            <a:lvl5pPr marL="2286000" marR="0" lvl="4" indent="-383032" algn="l">
              <a:lnSpc>
                <a:spcPct val="108312"/>
              </a:lnSpc>
              <a:spcBef>
                <a:spcPts val="2100"/>
              </a:spcBef>
              <a:spcAft>
                <a:spcPts val="0"/>
              </a:spcAft>
              <a:buClr>
                <a:schemeClr val="lt2"/>
              </a:buClr>
              <a:buSzPts val="2432"/>
              <a:buFont typeface="Cabin"/>
              <a:buAutoNum type="arabicPeriod"/>
              <a:defRPr sz="3200" b="0" i="0" u="none" strike="noStrike" cap="none">
                <a:solidFill>
                  <a:schemeClr val="lt2"/>
                </a:solidFill>
                <a:latin typeface="Cabin"/>
                <a:ea typeface="Cabin"/>
                <a:cs typeface="Cabin"/>
                <a:sym typeface="Cabin"/>
              </a:defRPr>
            </a:lvl5pPr>
            <a:lvl6pPr marL="2743200" marR="0" lvl="5"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6pPr>
            <a:lvl7pPr marL="3200400" marR="0" lvl="6"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7pPr>
            <a:lvl8pPr marL="3657600" marR="0" lvl="7"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8pPr>
            <a:lvl9pPr marL="4114800" marR="0" lvl="8" indent="-400050" algn="l">
              <a:lnSpc>
                <a:spcPct val="90000"/>
              </a:lnSpc>
              <a:spcBef>
                <a:spcPts val="2100"/>
              </a:spcBef>
              <a:spcAft>
                <a:spcPts val="2100"/>
              </a:spcAft>
              <a:buClr>
                <a:schemeClr val="dk1"/>
              </a:buClr>
              <a:buSzPts val="2700"/>
              <a:buFont typeface="Arial"/>
              <a:buChar char="•"/>
              <a:defRPr sz="2700" b="0" i="0" u="none" strike="noStrike" cap="none">
                <a:solidFill>
                  <a:schemeClr val="dk1"/>
                </a:solidFill>
                <a:latin typeface="Cabin"/>
                <a:ea typeface="Cabin"/>
                <a:cs typeface="Cabin"/>
                <a:sym typeface="Cabin"/>
              </a:defRPr>
            </a:lvl9pPr>
          </a:lstStyle>
          <a:p>
            <a:endParaRPr/>
          </a:p>
        </p:txBody>
      </p:sp>
      <p:sp>
        <p:nvSpPr>
          <p:cNvPr id="17" name="Google Shape;17;p2"/>
          <p:cNvSpPr txBox="1">
            <a:spLocks noGrp="1"/>
          </p:cNvSpPr>
          <p:nvPr>
            <p:ph type="body" idx="2"/>
          </p:nvPr>
        </p:nvSpPr>
        <p:spPr>
          <a:xfrm>
            <a:off x="2140800" y="3734400"/>
            <a:ext cx="7838341" cy="1219200"/>
          </a:xfrm>
          <a:prstGeom prst="rect">
            <a:avLst/>
          </a:prstGeom>
          <a:noFill/>
          <a:ln>
            <a:noFill/>
          </a:ln>
        </p:spPr>
        <p:txBody>
          <a:bodyPr spcFirstLastPara="1" wrap="square" lIns="0" tIns="0" rIns="0" bIns="0" anchor="t" anchorCtr="0"/>
          <a:lstStyle>
            <a:lvl1pPr marL="457200" marR="0" lvl="0" indent="-228600" algn="ctr">
              <a:lnSpc>
                <a:spcPct val="233291"/>
              </a:lnSpc>
              <a:spcBef>
                <a:spcPts val="400"/>
              </a:spcBef>
              <a:spcAft>
                <a:spcPts val="0"/>
              </a:spcAft>
              <a:buClr>
                <a:srgbClr val="5EB130"/>
              </a:buClr>
              <a:buSzPts val="1824"/>
              <a:buFont typeface="Noto Sans Symbols"/>
              <a:buNone/>
              <a:defRPr sz="2400" b="0" i="0" u="none" strike="noStrike" cap="none">
                <a:solidFill>
                  <a:schemeClr val="lt1"/>
                </a:solidFill>
                <a:latin typeface="Cabin"/>
                <a:ea typeface="Cabin"/>
                <a:cs typeface="Cabin"/>
                <a:sym typeface="Cabin"/>
              </a:defRPr>
            </a:lvl1pPr>
            <a:lvl2pPr marL="914400" marR="0" lvl="1" indent="-325119" algn="l">
              <a:lnSpc>
                <a:spcPct val="100000"/>
              </a:lnSpc>
              <a:spcBef>
                <a:spcPts val="2100"/>
              </a:spcBef>
              <a:spcAft>
                <a:spcPts val="0"/>
              </a:spcAft>
              <a:buClr>
                <a:srgbClr val="5EB130"/>
              </a:buClr>
              <a:buSzPts val="1520"/>
              <a:buFont typeface="Noto Sans Symbols"/>
              <a:buChar char="▪"/>
              <a:defRPr sz="2000" b="0" i="0" u="none" strike="noStrike" cap="none">
                <a:solidFill>
                  <a:schemeClr val="lt2"/>
                </a:solidFill>
                <a:latin typeface="Questrial"/>
                <a:ea typeface="Questrial"/>
                <a:cs typeface="Questrial"/>
                <a:sym typeface="Questrial"/>
              </a:defRPr>
            </a:lvl2pPr>
            <a:lvl3pPr marL="1371600" marR="0" lvl="2" indent="-325119" algn="l">
              <a:lnSpc>
                <a:spcPct val="100000"/>
              </a:lnSpc>
              <a:spcBef>
                <a:spcPts val="2100"/>
              </a:spcBef>
              <a:spcAft>
                <a:spcPts val="0"/>
              </a:spcAft>
              <a:buClr>
                <a:srgbClr val="5EB130"/>
              </a:buClr>
              <a:buSzPts val="1520"/>
              <a:buFont typeface="Noto Sans Symbols"/>
              <a:buChar char="▪"/>
              <a:defRPr sz="2000" b="0" i="0" u="none" strike="noStrike" cap="none">
                <a:solidFill>
                  <a:schemeClr val="lt2"/>
                </a:solidFill>
                <a:latin typeface="Questrial"/>
                <a:ea typeface="Questrial"/>
                <a:cs typeface="Questrial"/>
                <a:sym typeface="Questrial"/>
              </a:defRPr>
            </a:lvl3pPr>
            <a:lvl4pPr marL="1828800" marR="0" lvl="3" indent="-325119" algn="l">
              <a:lnSpc>
                <a:spcPct val="100000"/>
              </a:lnSpc>
              <a:spcBef>
                <a:spcPts val="2100"/>
              </a:spcBef>
              <a:spcAft>
                <a:spcPts val="0"/>
              </a:spcAft>
              <a:buClr>
                <a:srgbClr val="5EB130"/>
              </a:buClr>
              <a:buSzPts val="1520"/>
              <a:buFont typeface="Noto Sans Symbols"/>
              <a:buChar char="▪"/>
              <a:defRPr sz="2000" b="0" i="0" u="none" strike="noStrike" cap="none">
                <a:solidFill>
                  <a:schemeClr val="lt2"/>
                </a:solidFill>
                <a:latin typeface="Questrial"/>
                <a:ea typeface="Questrial"/>
                <a:cs typeface="Questrial"/>
                <a:sym typeface="Questrial"/>
              </a:defRPr>
            </a:lvl4pPr>
            <a:lvl5pPr marL="2286000" marR="0" lvl="4" indent="-383032" algn="l">
              <a:lnSpc>
                <a:spcPct val="108312"/>
              </a:lnSpc>
              <a:spcBef>
                <a:spcPts val="2100"/>
              </a:spcBef>
              <a:spcAft>
                <a:spcPts val="0"/>
              </a:spcAft>
              <a:buClr>
                <a:schemeClr val="lt2"/>
              </a:buClr>
              <a:buSzPts val="2432"/>
              <a:buFont typeface="Cabin"/>
              <a:buAutoNum type="arabicPeriod"/>
              <a:defRPr sz="3200" b="0" i="0" u="none" strike="noStrike" cap="none">
                <a:solidFill>
                  <a:schemeClr val="lt2"/>
                </a:solidFill>
                <a:latin typeface="Cabin"/>
                <a:ea typeface="Cabin"/>
                <a:cs typeface="Cabin"/>
                <a:sym typeface="Cabin"/>
              </a:defRPr>
            </a:lvl5pPr>
            <a:lvl6pPr marL="2743200" marR="0" lvl="5"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6pPr>
            <a:lvl7pPr marL="3200400" marR="0" lvl="6"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7pPr>
            <a:lvl8pPr marL="3657600" marR="0" lvl="7"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8pPr>
            <a:lvl9pPr marL="4114800" marR="0" lvl="8" indent="-400050" algn="l">
              <a:lnSpc>
                <a:spcPct val="90000"/>
              </a:lnSpc>
              <a:spcBef>
                <a:spcPts val="2100"/>
              </a:spcBef>
              <a:spcAft>
                <a:spcPts val="2100"/>
              </a:spcAft>
              <a:buClr>
                <a:schemeClr val="dk1"/>
              </a:buClr>
              <a:buSzPts val="2700"/>
              <a:buFont typeface="Arial"/>
              <a:buChar char="•"/>
              <a:defRPr sz="27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‹zk.›</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‹zk.›</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‹zk.›</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‹zk.›</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full image">
  <p:cSld name="full image">
    <p:spTree>
      <p:nvGrpSpPr>
        <p:cNvPr id="1" name="Shape 18"/>
        <p:cNvGrpSpPr/>
        <p:nvPr/>
      </p:nvGrpSpPr>
      <p:grpSpPr>
        <a:xfrm>
          <a:off x="0" y="0"/>
          <a:ext cx="0" cy="0"/>
          <a:chOff x="0" y="0"/>
          <a:chExt cx="0" cy="0"/>
        </a:xfrm>
      </p:grpSpPr>
      <p:sp>
        <p:nvSpPr>
          <p:cNvPr id="19" name="Google Shape;19;p3"/>
          <p:cNvSpPr>
            <a:spLocks noGrp="1"/>
          </p:cNvSpPr>
          <p:nvPr>
            <p:ph type="pic" idx="2"/>
          </p:nvPr>
        </p:nvSpPr>
        <p:spPr>
          <a:xfrm>
            <a:off x="0" y="1"/>
            <a:ext cx="12191875" cy="6866400"/>
          </a:xfrm>
          <a:prstGeom prst="rect">
            <a:avLst/>
          </a:prstGeom>
          <a:noFill/>
          <a:ln>
            <a:noFill/>
          </a:ln>
        </p:spPr>
        <p:txBody>
          <a:bodyPr spcFirstLastPara="1" wrap="square" lIns="0" tIns="0" rIns="0" bIns="0" anchor="t" anchorCtr="0"/>
          <a:lstStyle>
            <a:lvl1pPr marR="0" lvl="0" algn="l" rtl="0">
              <a:lnSpc>
                <a:spcPct val="100000"/>
              </a:lnSpc>
              <a:spcBef>
                <a:spcPts val="400"/>
              </a:spcBef>
              <a:spcAft>
                <a:spcPts val="0"/>
              </a:spcAft>
              <a:buClr>
                <a:srgbClr val="5EB130"/>
              </a:buClr>
              <a:buSzPts val="1824"/>
              <a:buFont typeface="Noto Sans Symbols"/>
              <a:buChar char="▪"/>
              <a:defRPr sz="2400" b="0" i="0" u="none" strike="noStrike" cap="none">
                <a:solidFill>
                  <a:schemeClr val="dk2"/>
                </a:solidFill>
                <a:latin typeface="Questrial"/>
                <a:ea typeface="Questrial"/>
                <a:cs typeface="Questrial"/>
                <a:sym typeface="Questrial"/>
              </a:defRPr>
            </a:lvl1pPr>
            <a:lvl2pPr marR="0" lvl="1" algn="l" rtl="0">
              <a:lnSpc>
                <a:spcPct val="100000"/>
              </a:lnSpc>
              <a:spcBef>
                <a:spcPts val="400"/>
              </a:spcBef>
              <a:spcAft>
                <a:spcPts val="0"/>
              </a:spcAft>
              <a:buClr>
                <a:srgbClr val="5EB130"/>
              </a:buClr>
              <a:buSzPts val="1520"/>
              <a:buFont typeface="Noto Sans Symbols"/>
              <a:buChar char="▪"/>
              <a:defRPr sz="2000" b="0" i="0" u="none" strike="noStrike" cap="none">
                <a:solidFill>
                  <a:schemeClr val="dk2"/>
                </a:solidFill>
                <a:latin typeface="Questrial"/>
                <a:ea typeface="Questrial"/>
                <a:cs typeface="Questrial"/>
                <a:sym typeface="Questrial"/>
              </a:defRPr>
            </a:lvl2pPr>
            <a:lvl3pPr marR="0" lvl="2" algn="l" rtl="0">
              <a:lnSpc>
                <a:spcPct val="100000"/>
              </a:lnSpc>
              <a:spcBef>
                <a:spcPts val="400"/>
              </a:spcBef>
              <a:spcAft>
                <a:spcPts val="0"/>
              </a:spcAft>
              <a:buClr>
                <a:srgbClr val="5EB130"/>
              </a:buClr>
              <a:buSzPts val="1520"/>
              <a:buFont typeface="Noto Sans Symbols"/>
              <a:buChar char="▪"/>
              <a:defRPr sz="2000" b="0" i="0" u="none" strike="noStrike" cap="none">
                <a:solidFill>
                  <a:schemeClr val="dk2"/>
                </a:solidFill>
                <a:latin typeface="Questrial"/>
                <a:ea typeface="Questrial"/>
                <a:cs typeface="Questrial"/>
                <a:sym typeface="Questrial"/>
              </a:defRPr>
            </a:lvl3pPr>
            <a:lvl4pPr marR="0" lvl="3" algn="l" rtl="0">
              <a:lnSpc>
                <a:spcPct val="100000"/>
              </a:lnSpc>
              <a:spcBef>
                <a:spcPts val="400"/>
              </a:spcBef>
              <a:spcAft>
                <a:spcPts val="0"/>
              </a:spcAft>
              <a:buClr>
                <a:srgbClr val="5EB130"/>
              </a:buClr>
              <a:buSzPts val="1520"/>
              <a:buFont typeface="Noto Sans Symbols"/>
              <a:buChar char="▪"/>
              <a:defRPr sz="2000" b="0" i="0" u="none" strike="noStrike" cap="none">
                <a:solidFill>
                  <a:schemeClr val="dk2"/>
                </a:solidFill>
                <a:latin typeface="Questrial"/>
                <a:ea typeface="Questrial"/>
                <a:cs typeface="Questrial"/>
                <a:sym typeface="Questrial"/>
              </a:defRPr>
            </a:lvl4pPr>
            <a:lvl5pPr marR="0" lvl="4" algn="l" rtl="0">
              <a:lnSpc>
                <a:spcPct val="108312"/>
              </a:lnSpc>
              <a:spcBef>
                <a:spcPts val="0"/>
              </a:spcBef>
              <a:spcAft>
                <a:spcPts val="0"/>
              </a:spcAft>
              <a:buClr>
                <a:schemeClr val="dk1"/>
              </a:buClr>
              <a:buSzPts val="2432"/>
              <a:buFont typeface="Cabin"/>
              <a:buAutoNum type="arabicPeriod"/>
              <a:defRPr sz="3200" b="0" i="0" u="none" strike="noStrike" cap="none">
                <a:solidFill>
                  <a:schemeClr val="dk1"/>
                </a:solidFill>
                <a:latin typeface="Cabin"/>
                <a:ea typeface="Cabin"/>
                <a:cs typeface="Cabin"/>
                <a:sym typeface="Cabin"/>
              </a:defRPr>
            </a:lvl5pPr>
            <a:lvl6pPr marR="0" lvl="5" algn="l" rtl="0">
              <a:lnSpc>
                <a:spcPct val="90000"/>
              </a:lnSpc>
              <a:spcBef>
                <a:spcPts val="54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6pPr>
            <a:lvl7pPr marR="0" lvl="6" algn="l" rtl="0">
              <a:lnSpc>
                <a:spcPct val="90000"/>
              </a:lnSpc>
              <a:spcBef>
                <a:spcPts val="54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7pPr>
            <a:lvl8pPr marR="0" lvl="7" algn="l" rtl="0">
              <a:lnSpc>
                <a:spcPct val="90000"/>
              </a:lnSpc>
              <a:spcBef>
                <a:spcPts val="54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8pPr>
            <a:lvl9pPr marR="0" lvl="8" algn="l" rtl="0">
              <a:lnSpc>
                <a:spcPct val="90000"/>
              </a:lnSpc>
              <a:spcBef>
                <a:spcPts val="54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9pPr>
          </a:lstStyle>
          <a:p>
            <a:endParaRPr/>
          </a:p>
        </p:txBody>
      </p:sp>
      <p:sp>
        <p:nvSpPr>
          <p:cNvPr id="20" name="Google Shape;20;p3"/>
          <p:cNvSpPr txBox="1">
            <a:spLocks noGrp="1"/>
          </p:cNvSpPr>
          <p:nvPr>
            <p:ph type="title"/>
          </p:nvPr>
        </p:nvSpPr>
        <p:spPr>
          <a:xfrm>
            <a:off x="824628" y="358342"/>
            <a:ext cx="10135740" cy="558600"/>
          </a:xfrm>
          <a:prstGeom prst="rect">
            <a:avLst/>
          </a:prstGeom>
          <a:noFill/>
          <a:ln>
            <a:noFill/>
          </a:ln>
        </p:spPr>
        <p:txBody>
          <a:bodyPr spcFirstLastPara="1" wrap="square" lIns="0" tIns="0" rIns="0" bIns="0" anchor="t" anchorCtr="0"/>
          <a:lstStyle>
            <a:lvl1pPr marR="0" lvl="0" algn="l">
              <a:lnSpc>
                <a:spcPct val="106650"/>
              </a:lnSpc>
              <a:spcBef>
                <a:spcPts val="0"/>
              </a:spcBef>
              <a:spcAft>
                <a:spcPts val="0"/>
              </a:spcAft>
              <a:buClr>
                <a:srgbClr val="303333"/>
              </a:buClr>
              <a:buSzPts val="4000"/>
              <a:buFont typeface="Arial"/>
              <a:buNone/>
              <a:defRPr sz="4000" b="1" i="0" u="none" strike="noStrike" cap="none">
                <a:solidFill>
                  <a:srgbClr val="303333"/>
                </a:solidFill>
                <a:latin typeface="Arial"/>
                <a:ea typeface="Arial"/>
                <a:cs typeface="Arial"/>
                <a:sym typeface="Arial"/>
              </a:defRPr>
            </a:lvl1pPr>
            <a:lvl2pPr lvl="1">
              <a:spcBef>
                <a:spcPts val="0"/>
              </a:spcBef>
              <a:spcAft>
                <a:spcPts val="0"/>
              </a:spcAft>
              <a:buSzPts val="3700"/>
              <a:buNone/>
              <a:defRPr sz="1800"/>
            </a:lvl2pPr>
            <a:lvl3pPr lvl="2">
              <a:spcBef>
                <a:spcPts val="0"/>
              </a:spcBef>
              <a:spcAft>
                <a:spcPts val="0"/>
              </a:spcAft>
              <a:buSzPts val="3700"/>
              <a:buNone/>
              <a:defRPr sz="1800"/>
            </a:lvl3pPr>
            <a:lvl4pPr lvl="3">
              <a:spcBef>
                <a:spcPts val="0"/>
              </a:spcBef>
              <a:spcAft>
                <a:spcPts val="0"/>
              </a:spcAft>
              <a:buSzPts val="3700"/>
              <a:buNone/>
              <a:defRPr sz="1800"/>
            </a:lvl4pPr>
            <a:lvl5pPr lvl="4">
              <a:spcBef>
                <a:spcPts val="0"/>
              </a:spcBef>
              <a:spcAft>
                <a:spcPts val="0"/>
              </a:spcAft>
              <a:buSzPts val="3700"/>
              <a:buNone/>
              <a:defRPr sz="1800"/>
            </a:lvl5pPr>
            <a:lvl6pPr lvl="5">
              <a:spcBef>
                <a:spcPts val="0"/>
              </a:spcBef>
              <a:spcAft>
                <a:spcPts val="0"/>
              </a:spcAft>
              <a:buSzPts val="3700"/>
              <a:buNone/>
              <a:defRPr sz="1800"/>
            </a:lvl6pPr>
            <a:lvl7pPr lvl="6">
              <a:spcBef>
                <a:spcPts val="0"/>
              </a:spcBef>
              <a:spcAft>
                <a:spcPts val="0"/>
              </a:spcAft>
              <a:buSzPts val="3700"/>
              <a:buNone/>
              <a:defRPr sz="1800"/>
            </a:lvl7pPr>
            <a:lvl8pPr lvl="7">
              <a:spcBef>
                <a:spcPts val="0"/>
              </a:spcBef>
              <a:spcAft>
                <a:spcPts val="0"/>
              </a:spcAft>
              <a:buSzPts val="3700"/>
              <a:buNone/>
              <a:defRPr sz="1800"/>
            </a:lvl8pPr>
            <a:lvl9pPr lvl="8">
              <a:spcBef>
                <a:spcPts val="0"/>
              </a:spcBef>
              <a:spcAft>
                <a:spcPts val="0"/>
              </a:spcAft>
              <a:buSzPts val="3700"/>
              <a:buNone/>
              <a:defRPr sz="1800"/>
            </a:lvl9pPr>
          </a:lstStyle>
          <a:p>
            <a:endParaRPr/>
          </a:p>
        </p:txBody>
      </p:sp>
      <p:pic>
        <p:nvPicPr>
          <p:cNvPr id="5" name="Picture 4">
            <a:extLst>
              <a:ext uri="{FF2B5EF4-FFF2-40B4-BE49-F238E27FC236}">
                <a16:creationId xmlns:a16="http://schemas.microsoft.com/office/drawing/2014/main" id="{95052CDC-4403-6747-B3B5-322D9135FC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368" y="6203732"/>
            <a:ext cx="1092200" cy="533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‹zk.›</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‹zk.›</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‹zk.›</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‹zk.›</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‹zk.›</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‹zk.›</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‹zk.›</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‹zk.›</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rgia.eus/albistea/google-analyticsek-ebko-datuen-babeserako-legea-urratzen-du-austriako-ebazpen-baten-araber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bbc.co.uk/news/technology-42620717"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icrobit.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reativecommons.org/licenses/by-sa/4.0/deed.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p:nvPr/>
        </p:nvSpPr>
        <p:spPr>
          <a:xfrm>
            <a:off x="578589" y="1651028"/>
            <a:ext cx="11134337" cy="3477875"/>
          </a:xfrm>
          <a:prstGeom prst="rect">
            <a:avLst/>
          </a:prstGeom>
          <a:noFill/>
          <a:ln>
            <a:noFill/>
          </a:ln>
        </p:spPr>
        <p:txBody>
          <a:bodyPr spcFirstLastPara="1" wrap="square" lIns="91425" tIns="45700" rIns="91425" bIns="45700" anchor="t" anchorCtr="0">
            <a:noAutofit/>
          </a:bodyPr>
          <a:lstStyle/>
          <a:p>
            <a:pPr algn="ctr"/>
            <a:r>
              <a:rPr lang="en-US" sz="8000" b="1" dirty="0" err="1">
                <a:solidFill>
                  <a:schemeClr val="lt1"/>
                </a:solidFill>
                <a:latin typeface="+mj-lt"/>
                <a:ea typeface="Questrial"/>
                <a:cs typeface="Questrial"/>
                <a:sym typeface="Questrial"/>
              </a:rPr>
              <a:t>Datuen</a:t>
            </a:r>
            <a:r>
              <a:rPr lang="en-US" sz="8000" b="1" dirty="0">
                <a:solidFill>
                  <a:schemeClr val="lt1"/>
                </a:solidFill>
                <a:latin typeface="+mj-lt"/>
                <a:ea typeface="Questrial"/>
                <a:cs typeface="Questrial"/>
                <a:sym typeface="Questrial"/>
              </a:rPr>
              <a:t> </a:t>
            </a:r>
            <a:r>
              <a:rPr lang="en-US" sz="8000" b="1" dirty="0" err="1">
                <a:solidFill>
                  <a:schemeClr val="lt1"/>
                </a:solidFill>
                <a:latin typeface="+mj-lt"/>
                <a:ea typeface="Questrial"/>
                <a:cs typeface="Questrial"/>
                <a:sym typeface="Questrial"/>
              </a:rPr>
              <a:t>kudeaketa</a:t>
            </a:r>
            <a:endParaRPr b="1" dirty="0" err="1">
              <a:solidFill>
                <a:schemeClr val="lt1"/>
              </a:solidFill>
              <a:latin typeface="+mj-lt"/>
            </a:endParaRPr>
          </a:p>
          <a:p>
            <a:pPr algn="ctr"/>
            <a:r>
              <a:rPr lang="en-US" sz="6000" dirty="0" err="1">
                <a:solidFill>
                  <a:schemeClr val="lt1"/>
                </a:solidFill>
                <a:latin typeface="+mj-lt"/>
                <a:ea typeface="Questrial"/>
                <a:cs typeface="Questrial"/>
                <a:sym typeface="Questrial"/>
              </a:rPr>
              <a:t>Irakaslearen</a:t>
            </a:r>
            <a:r>
              <a:rPr lang="en-US" sz="6000" dirty="0">
                <a:solidFill>
                  <a:schemeClr val="lt1"/>
                </a:solidFill>
                <a:latin typeface="+mj-lt"/>
                <a:ea typeface="Questrial"/>
                <a:cs typeface="Questrial"/>
                <a:sym typeface="Questrial"/>
              </a:rPr>
              <a:t> </a:t>
            </a:r>
            <a:r>
              <a:rPr lang="en-US" sz="6000" dirty="0" err="1">
                <a:solidFill>
                  <a:schemeClr val="lt1"/>
                </a:solidFill>
                <a:latin typeface="+mj-lt"/>
                <a:ea typeface="Questrial"/>
                <a:cs typeface="Questrial"/>
                <a:sym typeface="Questrial"/>
              </a:rPr>
              <a:t>gida</a:t>
            </a:r>
            <a:endParaRPr dirty="0" err="1">
              <a:solidFill>
                <a:schemeClr val="lt1"/>
              </a:solidFill>
            </a:endParaRPr>
          </a:p>
          <a:p>
            <a:pPr algn="ctr"/>
            <a:r>
              <a:rPr lang="en-US" sz="6000" dirty="0">
                <a:solidFill>
                  <a:schemeClr val="lt1"/>
                </a:solidFill>
                <a:latin typeface="+mj-lt"/>
                <a:ea typeface="Questrial"/>
                <a:cs typeface="Questrial"/>
                <a:sym typeface="Questrial"/>
              </a:rPr>
              <a:t>1. </a:t>
            </a:r>
            <a:r>
              <a:rPr lang="en-US" sz="6000" dirty="0" err="1">
                <a:solidFill>
                  <a:schemeClr val="lt1"/>
                </a:solidFill>
                <a:latin typeface="+mj-lt"/>
                <a:ea typeface="Questrial"/>
                <a:cs typeface="Questrial"/>
                <a:sym typeface="Questrial"/>
              </a:rPr>
              <a:t>ikasgaia</a:t>
            </a:r>
            <a:endParaRPr lang="en-US" sz="6000" dirty="0" err="1">
              <a:solidFill>
                <a:schemeClr val="lt1"/>
              </a:solidFill>
              <a:latin typeface="+mj-lt"/>
              <a:ea typeface="Questrial"/>
              <a:cs typeface="Questrial"/>
            </a:endParaRPr>
          </a:p>
          <a:p>
            <a:pPr marL="0" marR="0" lvl="0" indent="0" algn="ctr" rtl="0">
              <a:spcBef>
                <a:spcPts val="0"/>
              </a:spcBef>
              <a:spcAft>
                <a:spcPts val="0"/>
              </a:spcAft>
              <a:buNone/>
            </a:pPr>
            <a:endParaRPr sz="4400" b="0" i="0" u="none" strike="noStrike" cap="none" dirty="0">
              <a:solidFill>
                <a:schemeClr val="lt1"/>
              </a:solidFill>
              <a:latin typeface="+mj-lt"/>
              <a:ea typeface="Calibri"/>
              <a:cs typeface="Calibri"/>
              <a:sym typeface="Calibri"/>
            </a:endParaRPr>
          </a:p>
          <a:p>
            <a:pPr marL="0" marR="0" lvl="0" indent="0" algn="ctr" rtl="0">
              <a:spcBef>
                <a:spcPts val="0"/>
              </a:spcBef>
              <a:spcAft>
                <a:spcPts val="0"/>
              </a:spcAft>
              <a:buNone/>
            </a:pPr>
            <a:endParaRPr sz="4400" b="0" i="0" u="none" strike="noStrike" cap="none" dirty="0">
              <a:solidFill>
                <a:schemeClr val="lt1"/>
              </a:solidFill>
              <a:latin typeface="+mj-lt"/>
              <a:ea typeface="Calibri"/>
              <a:cs typeface="Calibri"/>
              <a:sym typeface="Calibri"/>
            </a:endParaRPr>
          </a:p>
          <a:p>
            <a:pPr marL="0" marR="0" lvl="0" indent="0" algn="ctr" rtl="0">
              <a:spcBef>
                <a:spcPts val="0"/>
              </a:spcBef>
              <a:spcAft>
                <a:spcPts val="0"/>
              </a:spcAft>
              <a:buNone/>
            </a:pPr>
            <a:endParaRPr sz="4400" b="0" i="0" u="none" strike="noStrike" cap="none" dirty="0">
              <a:solidFill>
                <a:schemeClr val="lt1"/>
              </a:solidFill>
              <a:latin typeface="+mj-lt"/>
              <a:ea typeface="Calibri"/>
              <a:cs typeface="Calibri"/>
              <a:sym typeface="Calibri"/>
            </a:endParaRPr>
          </a:p>
        </p:txBody>
      </p:sp>
      <p:pic>
        <p:nvPicPr>
          <p:cNvPr id="96" name="Google Shape;96;p15"/>
          <p:cNvPicPr preferRelativeResize="0"/>
          <p:nvPr/>
        </p:nvPicPr>
        <p:blipFill rotWithShape="1">
          <a:blip r:embed="rId3" cstate="screen">
            <a:alphaModFix amt="5000"/>
            <a:extLst>
              <a:ext uri="{28A0092B-C50C-407E-A947-70E740481C1C}">
                <a14:useLocalDpi xmlns:a14="http://schemas.microsoft.com/office/drawing/2010/main"/>
              </a:ext>
            </a:extLst>
          </a:blip>
          <a:srcRect/>
          <a:stretch/>
        </p:blipFill>
        <p:spPr>
          <a:xfrm rot="911264">
            <a:off x="8933200" y="4664970"/>
            <a:ext cx="753722" cy="1035727"/>
          </a:xfrm>
          <a:prstGeom prst="rect">
            <a:avLst/>
          </a:prstGeom>
          <a:noFill/>
          <a:ln>
            <a:noFill/>
          </a:ln>
        </p:spPr>
      </p:pic>
      <p:pic>
        <p:nvPicPr>
          <p:cNvPr id="97" name="Google Shape;97;p15"/>
          <p:cNvPicPr preferRelativeResize="0"/>
          <p:nvPr/>
        </p:nvPicPr>
        <p:blipFill rotWithShape="1">
          <a:blip r:embed="rId3" cstate="screen">
            <a:alphaModFix amt="5000"/>
            <a:extLst>
              <a:ext uri="{28A0092B-C50C-407E-A947-70E740481C1C}">
                <a14:useLocalDpi xmlns:a14="http://schemas.microsoft.com/office/drawing/2010/main"/>
              </a:ext>
            </a:extLst>
          </a:blip>
          <a:srcRect/>
          <a:stretch/>
        </p:blipFill>
        <p:spPr>
          <a:xfrm rot="911264">
            <a:off x="6268264" y="5387311"/>
            <a:ext cx="753722" cy="1035727"/>
          </a:xfrm>
          <a:prstGeom prst="rect">
            <a:avLst/>
          </a:prstGeom>
          <a:noFill/>
          <a:ln>
            <a:noFill/>
          </a:ln>
        </p:spPr>
      </p:pic>
      <p:pic>
        <p:nvPicPr>
          <p:cNvPr id="98" name="Google Shape;98;p15"/>
          <p:cNvPicPr preferRelativeResize="0"/>
          <p:nvPr/>
        </p:nvPicPr>
        <p:blipFill rotWithShape="1">
          <a:blip r:embed="rId3" cstate="screen">
            <a:alphaModFix amt="5000"/>
            <a:extLst>
              <a:ext uri="{28A0092B-C50C-407E-A947-70E740481C1C}">
                <a14:useLocalDpi xmlns:a14="http://schemas.microsoft.com/office/drawing/2010/main"/>
              </a:ext>
            </a:extLst>
          </a:blip>
          <a:srcRect/>
          <a:stretch/>
        </p:blipFill>
        <p:spPr>
          <a:xfrm rot="911264">
            <a:off x="10484279" y="388269"/>
            <a:ext cx="753722" cy="1035727"/>
          </a:xfrm>
          <a:prstGeom prst="rect">
            <a:avLst/>
          </a:prstGeom>
          <a:noFill/>
          <a:ln>
            <a:noFill/>
          </a:ln>
        </p:spPr>
      </p:pic>
      <p:pic>
        <p:nvPicPr>
          <p:cNvPr id="99" name="Google Shape;99;p15"/>
          <p:cNvPicPr preferRelativeResize="0"/>
          <p:nvPr/>
        </p:nvPicPr>
        <p:blipFill rotWithShape="1">
          <a:blip r:embed="rId4" cstate="screen">
            <a:alphaModFix amt="5000"/>
            <a:extLst>
              <a:ext uri="{28A0092B-C50C-407E-A947-70E740481C1C}">
                <a14:useLocalDpi xmlns:a14="http://schemas.microsoft.com/office/drawing/2010/main"/>
              </a:ext>
            </a:extLst>
          </a:blip>
          <a:srcRect/>
          <a:stretch/>
        </p:blipFill>
        <p:spPr>
          <a:xfrm rot="-1168137">
            <a:off x="3275646" y="4901076"/>
            <a:ext cx="866231" cy="1119177"/>
          </a:xfrm>
          <a:prstGeom prst="rect">
            <a:avLst/>
          </a:prstGeom>
          <a:noFill/>
          <a:ln>
            <a:noFill/>
          </a:ln>
        </p:spPr>
      </p:pic>
      <p:pic>
        <p:nvPicPr>
          <p:cNvPr id="100" name="Google Shape;100;p15"/>
          <p:cNvPicPr preferRelativeResize="0"/>
          <p:nvPr/>
        </p:nvPicPr>
        <p:blipFill rotWithShape="1">
          <a:blip r:embed="rId5" cstate="screen">
            <a:alphaModFix amt="5000"/>
            <a:extLst>
              <a:ext uri="{28A0092B-C50C-407E-A947-70E740481C1C}">
                <a14:useLocalDpi xmlns:a14="http://schemas.microsoft.com/office/drawing/2010/main"/>
              </a:ext>
            </a:extLst>
          </a:blip>
          <a:srcRect/>
          <a:stretch/>
        </p:blipFill>
        <p:spPr>
          <a:xfrm rot="-2090590" flipH="1">
            <a:off x="838950" y="4940120"/>
            <a:ext cx="1033233" cy="612005"/>
          </a:xfrm>
          <a:prstGeom prst="rect">
            <a:avLst/>
          </a:prstGeom>
          <a:noFill/>
          <a:ln>
            <a:noFill/>
          </a:ln>
        </p:spPr>
      </p:pic>
      <p:pic>
        <p:nvPicPr>
          <p:cNvPr id="101" name="Google Shape;101;p15"/>
          <p:cNvPicPr preferRelativeResize="0"/>
          <p:nvPr/>
        </p:nvPicPr>
        <p:blipFill rotWithShape="1">
          <a:blip r:embed="rId6" cstate="screen">
            <a:alphaModFix amt="5000"/>
            <a:extLst>
              <a:ext uri="{28A0092B-C50C-407E-A947-70E740481C1C}">
                <a14:useLocalDpi xmlns:a14="http://schemas.microsoft.com/office/drawing/2010/main"/>
              </a:ext>
            </a:extLst>
          </a:blip>
          <a:srcRect/>
          <a:stretch/>
        </p:blipFill>
        <p:spPr>
          <a:xfrm rot="1801578">
            <a:off x="5443054" y="666436"/>
            <a:ext cx="830446" cy="642139"/>
          </a:xfrm>
          <a:prstGeom prst="rect">
            <a:avLst/>
          </a:prstGeom>
          <a:noFill/>
          <a:ln>
            <a:noFill/>
          </a:ln>
        </p:spPr>
      </p:pic>
      <p:pic>
        <p:nvPicPr>
          <p:cNvPr id="102" name="Google Shape;102;p15"/>
          <p:cNvPicPr preferRelativeResize="0"/>
          <p:nvPr/>
        </p:nvPicPr>
        <p:blipFill rotWithShape="1">
          <a:blip r:embed="rId3" cstate="screen">
            <a:alphaModFix amt="5000"/>
            <a:extLst>
              <a:ext uri="{28A0092B-C50C-407E-A947-70E740481C1C}">
                <a14:useLocalDpi xmlns:a14="http://schemas.microsoft.com/office/drawing/2010/main"/>
              </a:ext>
            </a:extLst>
          </a:blip>
          <a:srcRect/>
          <a:stretch/>
        </p:blipFill>
        <p:spPr>
          <a:xfrm rot="911264">
            <a:off x="379877" y="2249455"/>
            <a:ext cx="753722" cy="1035727"/>
          </a:xfrm>
          <a:prstGeom prst="rect">
            <a:avLst/>
          </a:prstGeom>
          <a:noFill/>
          <a:ln>
            <a:noFill/>
          </a:ln>
        </p:spPr>
      </p:pic>
      <p:pic>
        <p:nvPicPr>
          <p:cNvPr id="103" name="Google Shape;103;p15"/>
          <p:cNvPicPr preferRelativeResize="0"/>
          <p:nvPr/>
        </p:nvPicPr>
        <p:blipFill rotWithShape="1">
          <a:blip r:embed="rId4" cstate="screen">
            <a:alphaModFix amt="5000"/>
            <a:extLst>
              <a:ext uri="{28A0092B-C50C-407E-A947-70E740481C1C}">
                <a14:useLocalDpi xmlns:a14="http://schemas.microsoft.com/office/drawing/2010/main"/>
              </a:ext>
            </a:extLst>
          </a:blip>
          <a:srcRect/>
          <a:stretch/>
        </p:blipFill>
        <p:spPr>
          <a:xfrm rot="-1168133">
            <a:off x="1542324" y="271567"/>
            <a:ext cx="866232" cy="1119177"/>
          </a:xfrm>
          <a:prstGeom prst="rect">
            <a:avLst/>
          </a:prstGeom>
          <a:noFill/>
          <a:ln>
            <a:noFill/>
          </a:ln>
        </p:spPr>
      </p:pic>
      <p:pic>
        <p:nvPicPr>
          <p:cNvPr id="12" name="Picture 11">
            <a:extLst>
              <a:ext uri="{FF2B5EF4-FFF2-40B4-BE49-F238E27FC236}">
                <a16:creationId xmlns:a16="http://schemas.microsoft.com/office/drawing/2014/main" id="{F6046B6D-E4DF-9F4F-AF29-AB33D81E4C0C}"/>
              </a:ext>
            </a:extLst>
          </p:cNvPr>
          <p:cNvPicPr/>
          <p:nvPr/>
        </p:nvPicPr>
        <p:blipFill>
          <a:blip r:embed="rId7" cstate="print">
            <a:extLst>
              <a:ext uri="{28A0092B-C50C-407E-A947-70E740481C1C}">
                <a14:useLocalDpi xmlns:a14="http://schemas.microsoft.com/office/drawing/2010/main"/>
              </a:ext>
            </a:extLst>
          </a:blip>
          <a:stretch>
            <a:fillRect/>
          </a:stretch>
        </p:blipFill>
        <p:spPr>
          <a:xfrm>
            <a:off x="9513468" y="5306667"/>
            <a:ext cx="2304255" cy="10983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a:solidFill>
                  <a:schemeClr val="dk1"/>
                </a:solidFill>
                <a:latin typeface="+mj-lt"/>
                <a:ea typeface="Questrial"/>
                <a:cs typeface="Questrial"/>
                <a:sym typeface="Questrial"/>
              </a:rPr>
              <a:t>Beste nork </a:t>
            </a:r>
            <a:r>
              <a:rPr lang="en-US" sz="4000" b="1" dirty="0" err="1">
                <a:solidFill>
                  <a:schemeClr val="dk1"/>
                </a:solidFill>
                <a:latin typeface="+mj-lt"/>
                <a:ea typeface="Questrial"/>
                <a:cs typeface="Questrial"/>
                <a:sym typeface="Questrial"/>
              </a:rPr>
              <a:t>ditu</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zure</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datuak</a:t>
            </a:r>
            <a:r>
              <a:rPr lang="en-US" sz="4000" b="1" dirty="0">
                <a:solidFill>
                  <a:schemeClr val="dk1"/>
                </a:solidFill>
                <a:latin typeface="+mj-lt"/>
                <a:ea typeface="Questrial"/>
                <a:cs typeface="Questrial"/>
                <a:sym typeface="Questrial"/>
              </a:rPr>
              <a:t>?</a:t>
            </a:r>
            <a:endParaRPr sz="4000" b="1">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Fidelizazio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txartelak</a:t>
            </a:r>
            <a:r>
              <a:rPr lang="en-US" sz="3200" dirty="0">
                <a:solidFill>
                  <a:srgbClr val="505555"/>
                </a:solidFill>
                <a:latin typeface="+mj-lt"/>
                <a:ea typeface="Questrial"/>
                <a:cs typeface="Questrial"/>
                <a:sym typeface="Questrial"/>
              </a:rPr>
              <a:t> (XBOX, Game, Rituals, </a:t>
            </a:r>
            <a:r>
              <a:rPr lang="en-US" sz="3200" dirty="0" err="1">
                <a:solidFill>
                  <a:srgbClr val="505555"/>
                </a:solidFill>
                <a:latin typeface="+mj-lt"/>
                <a:ea typeface="Questrial"/>
                <a:cs typeface="Questrial"/>
                <a:sym typeface="Questrial"/>
              </a:rPr>
              <a:t>Repsol,Travel</a:t>
            </a:r>
            <a:r>
              <a:rPr lang="en-US" sz="3200" dirty="0">
                <a:solidFill>
                  <a:srgbClr val="505555"/>
                </a:solidFill>
                <a:latin typeface="+mj-lt"/>
                <a:ea typeface="Questrial"/>
                <a:cs typeface="Questrial"/>
                <a:sym typeface="Questrial"/>
              </a:rPr>
              <a:t> Card) </a:t>
            </a:r>
            <a:r>
              <a:rPr lang="en-US" sz="3200" dirty="0" err="1">
                <a:solidFill>
                  <a:srgbClr val="505555"/>
                </a:solidFill>
                <a:latin typeface="+mj-lt"/>
                <a:ea typeface="Questrial"/>
                <a:cs typeface="Questrial"/>
                <a:sym typeface="Questrial"/>
              </a:rPr>
              <a:t>edo</a:t>
            </a:r>
            <a:r>
              <a:rPr lang="en-US" sz="3200" dirty="0">
                <a:solidFill>
                  <a:srgbClr val="505555"/>
                </a:solidFill>
                <a:latin typeface="+mj-lt"/>
                <a:ea typeface="Questrial"/>
                <a:cs typeface="Questrial"/>
                <a:sym typeface="Questrial"/>
              </a:rPr>
              <a:t> online </a:t>
            </a:r>
            <a:r>
              <a:rPr lang="en-US" sz="3200" dirty="0" err="1">
                <a:solidFill>
                  <a:srgbClr val="505555"/>
                </a:solidFill>
                <a:latin typeface="+mj-lt"/>
                <a:ea typeface="Questrial"/>
                <a:cs typeface="Questrial"/>
                <a:sym typeface="Questrial"/>
              </a:rPr>
              <a:t>dendetako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txartelak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badituzu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zure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haiekin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partekatzen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ari</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zara</a:t>
            </a:r>
            <a:r>
              <a:rPr lang="en-US" sz="3200" dirty="0">
                <a:solidFill>
                  <a:srgbClr val="505555"/>
                </a:solidFill>
                <a:latin typeface="+mj-lt"/>
                <a:ea typeface="Questrial"/>
                <a:cs typeface="Questrial"/>
                <a:sym typeface="Questrial"/>
              </a:rPr>
              <a:t>.</a:t>
            </a:r>
            <a:endParaRPr lang="en-US" sz="3200" dirty="0">
              <a:solidFill>
                <a:srgbClr val="505555"/>
              </a:solidFill>
              <a:latin typeface="+mj-lt"/>
              <a:ea typeface="Questrial"/>
              <a:cs typeface="Questrial"/>
            </a:endParaRPr>
          </a:p>
          <a:p>
            <a:pPr marL="457200" indent="-431800">
              <a:buClr>
                <a:srgbClr val="505555"/>
              </a:buClr>
              <a:buSzPts val="3200"/>
              <a:buFont typeface="Questrial"/>
              <a:buChar char="●"/>
            </a:pPr>
            <a:endParaRPr lang="en-US"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Zergatik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nahi</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dituzte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zure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saltokiek</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p:nvPr/>
        </p:nvSpPr>
        <p:spPr>
          <a:xfrm>
            <a:off x="1012900" y="367400"/>
            <a:ext cx="68427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a:solidFill>
                  <a:schemeClr val="dk1"/>
                </a:solidFill>
                <a:latin typeface="+mj-lt"/>
                <a:ea typeface="Questrial"/>
                <a:cs typeface="Questrial"/>
                <a:sym typeface="Questrial"/>
              </a:rPr>
              <a:t>Nork </a:t>
            </a:r>
            <a:r>
              <a:rPr lang="en-US" sz="4000" b="1" dirty="0" err="1">
                <a:solidFill>
                  <a:schemeClr val="dk1"/>
                </a:solidFill>
                <a:latin typeface="+mj-lt"/>
                <a:ea typeface="Questrial"/>
                <a:cs typeface="Questrial"/>
                <a:sym typeface="Questrial"/>
              </a:rPr>
              <a:t>izan</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ditzake</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zure</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datuak</a:t>
            </a:r>
            <a:r>
              <a:rPr lang="en-US" sz="4000" b="1" dirty="0">
                <a:solidFill>
                  <a:schemeClr val="dk1"/>
                </a:solidFill>
                <a:latin typeface="+mj-lt"/>
                <a:ea typeface="Questrial"/>
                <a:cs typeface="Questrial"/>
                <a:sym typeface="Questrial"/>
              </a:rPr>
              <a:t>?</a:t>
            </a:r>
            <a:endParaRPr sz="4000" b="1" dirty="0">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Bete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ezazu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orrialde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identifikatuz</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erakunde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bakoitzak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zure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inguruan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izan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ditzakeen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a:t>
            </a: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Aukeratu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t>
            </a:r>
            <a:r>
              <a:rPr lang="en-US" sz="3200" dirty="0">
                <a:solidFill>
                  <a:srgbClr val="505555"/>
                </a:solidFill>
                <a:latin typeface="+mj-lt"/>
                <a:ea typeface="Questrial"/>
                <a:cs typeface="Questrial"/>
                <a:sym typeface="Questrial"/>
              </a:rPr>
              <a:t> bat eta </a:t>
            </a:r>
            <a:r>
              <a:rPr lang="en-US" sz="3200" dirty="0" err="1">
                <a:solidFill>
                  <a:srgbClr val="505555"/>
                </a:solidFill>
                <a:latin typeface="+mj-lt"/>
                <a:ea typeface="Questrial"/>
                <a:cs typeface="Questrial"/>
                <a:sym typeface="Questrial"/>
              </a:rPr>
              <a:t>eman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adibide</a:t>
            </a:r>
            <a:r>
              <a:rPr lang="en-US" sz="3200" dirty="0">
                <a:solidFill>
                  <a:srgbClr val="505555"/>
                </a:solidFill>
                <a:latin typeface="+mj-lt"/>
                <a:ea typeface="Questrial"/>
                <a:cs typeface="Questrial"/>
                <a:sym typeface="Questrial"/>
              </a:rPr>
              <a:t> bat zein </a:t>
            </a:r>
            <a:r>
              <a:rPr lang="en-US" sz="3200" dirty="0" err="1">
                <a:solidFill>
                  <a:srgbClr val="505555"/>
                </a:solidFill>
                <a:latin typeface="+mj-lt"/>
                <a:ea typeface="Questrial"/>
                <a:cs typeface="Questrial"/>
                <a:sym typeface="Questrial"/>
              </a:rPr>
              <a:t>erabilera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eman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diezaioketen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aipatuz</a:t>
            </a:r>
            <a:r>
              <a:rPr lang="en-US" sz="3200" dirty="0">
                <a:solidFill>
                  <a:srgbClr val="505555"/>
                </a:solidFill>
                <a:latin typeface="+mj-lt"/>
                <a:ea typeface="Questrial"/>
                <a:cs typeface="Questrial"/>
                <a:sym typeface="Questrial"/>
              </a:rPr>
              <a:t>.</a:t>
            </a:r>
            <a:endParaRPr lang="en-US" sz="3200" dirty="0">
              <a:solidFill>
                <a:srgbClr val="505555"/>
              </a:solidFill>
              <a:latin typeface="+mj-lt"/>
              <a:ea typeface="Questrial"/>
              <a:cs typeface="Questrial"/>
            </a:endParaRPr>
          </a:p>
        </p:txBody>
      </p:sp>
      <p:pic>
        <p:nvPicPr>
          <p:cNvPr id="176" name="Google Shape;176;p25"/>
          <p:cNvPicPr preferRelativeResize="0"/>
          <p:nvPr/>
        </p:nvPicPr>
        <p:blipFill>
          <a:blip r:embed="rId3">
            <a:alphaModFix/>
          </a:blip>
          <a:stretch>
            <a:fillRect/>
          </a:stretch>
        </p:blipFill>
        <p:spPr>
          <a:xfrm>
            <a:off x="8008000" y="1025225"/>
            <a:ext cx="3743325" cy="496252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a:solidFill>
                  <a:schemeClr val="dk1"/>
                </a:solidFill>
                <a:latin typeface="+mj-lt"/>
                <a:ea typeface="Questrial"/>
                <a:cs typeface="Questrial"/>
                <a:sym typeface="Questrial"/>
              </a:rPr>
              <a:t>Nola </a:t>
            </a:r>
            <a:r>
              <a:rPr lang="en-US" sz="4000" b="1" dirty="0" err="1">
                <a:solidFill>
                  <a:schemeClr val="dk1"/>
                </a:solidFill>
                <a:latin typeface="+mj-lt"/>
                <a:ea typeface="Questrial"/>
                <a:cs typeface="Questrial"/>
                <a:sym typeface="Questrial"/>
              </a:rPr>
              <a:t>biltzen</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dira</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zure</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datuak</a:t>
            </a:r>
            <a:r>
              <a:rPr lang="en-US" sz="4000" b="1" dirty="0">
                <a:solidFill>
                  <a:schemeClr val="dk1"/>
                </a:solidFill>
                <a:latin typeface="+mj-lt"/>
                <a:ea typeface="Questrial"/>
                <a:cs typeface="Questrial"/>
                <a:sym typeface="Questrial"/>
              </a:rPr>
              <a:t>?</a:t>
            </a:r>
            <a:endParaRPr sz="4000" b="1">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Ikastetxeak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zure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biltzen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zure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guraso</a:t>
            </a:r>
            <a:r>
              <a:rPr lang="en-US" sz="3200" dirty="0">
                <a:solidFill>
                  <a:srgbClr val="505555"/>
                </a:solidFill>
                <a:latin typeface="+mj-lt"/>
                <a:ea typeface="Questrial"/>
                <a:cs typeface="Questrial"/>
                <a:sym typeface="Questrial"/>
              </a:rPr>
              <a:t>/</a:t>
            </a:r>
            <a:r>
              <a:rPr lang="en-US" sz="3200" dirty="0" err="1">
                <a:solidFill>
                  <a:srgbClr val="505555"/>
                </a:solidFill>
                <a:latin typeface="+mj-lt"/>
                <a:ea typeface="Questrial"/>
                <a:cs typeface="Questrial"/>
                <a:sym typeface="Questrial"/>
              </a:rPr>
              <a:t>tutoreen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bidez</a:t>
            </a:r>
            <a:r>
              <a:rPr lang="en-US" sz="3200" dirty="0">
                <a:solidFill>
                  <a:srgbClr val="505555"/>
                </a:solidFill>
                <a:latin typeface="+mj-lt"/>
                <a:ea typeface="Questrial"/>
                <a:cs typeface="Questrial"/>
                <a:sym typeface="Questrial"/>
              </a:rPr>
              <a:t>, zein </a:t>
            </a:r>
            <a:r>
              <a:rPr lang="en-US" sz="3200" dirty="0" err="1">
                <a:solidFill>
                  <a:srgbClr val="505555"/>
                </a:solidFill>
                <a:latin typeface="+mj-lt"/>
                <a:ea typeface="Questrial"/>
                <a:cs typeface="Questrial"/>
                <a:sym typeface="Questrial"/>
              </a:rPr>
              <a:t>zuri</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eskatuz</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Erakundeei</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baimena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eman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ahal</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diegu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gure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biltzeko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erabilera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baldintzak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onartzen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ditugunean</a:t>
            </a:r>
            <a:r>
              <a:rPr lang="en-US" sz="3200" dirty="0">
                <a:solidFill>
                  <a:srgbClr val="505555"/>
                </a:solidFill>
                <a:latin typeface="+mj-lt"/>
                <a:ea typeface="Questrial"/>
                <a:cs typeface="Questrial"/>
                <a:sym typeface="Questrial"/>
              </a:rPr>
              <a:t> web-</a:t>
            </a:r>
            <a:r>
              <a:rPr lang="en-US" sz="3200" dirty="0" err="1">
                <a:solidFill>
                  <a:srgbClr val="505555"/>
                </a:solidFill>
                <a:latin typeface="+mj-lt"/>
                <a:ea typeface="Questrial"/>
                <a:cs typeface="Questrial"/>
                <a:sym typeface="Questrial"/>
              </a:rPr>
              <a:t>orri</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batean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edota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aplikazioa</a:t>
            </a:r>
            <a:r>
              <a:rPr lang="en-US" sz="3200" dirty="0">
                <a:solidFill>
                  <a:srgbClr val="505555"/>
                </a:solidFill>
                <a:latin typeface="+mj-lt"/>
                <a:ea typeface="Questrial"/>
                <a:cs typeface="Questrial"/>
                <a:sym typeface="Questrial"/>
              </a:rPr>
              <a:t> bat </a:t>
            </a:r>
            <a:r>
              <a:rPr lang="en-US" sz="3200" dirty="0" err="1">
                <a:solidFill>
                  <a:srgbClr val="505555"/>
                </a:solidFill>
                <a:latin typeface="+mj-lt"/>
                <a:ea typeface="Questrial"/>
                <a:cs typeface="Questrial"/>
                <a:sym typeface="Questrial"/>
              </a:rPr>
              <a:t>instalatzerakoan</a:t>
            </a:r>
            <a:r>
              <a:rPr lang="en-US" sz="3200" dirty="0">
                <a:solidFill>
                  <a:srgbClr val="505555"/>
                </a:solidFill>
                <a:latin typeface="+mj-lt"/>
                <a:ea typeface="Questrial"/>
                <a:cs typeface="Questrial"/>
                <a:sym typeface="Questrial"/>
              </a:rPr>
              <a:t>.</a:t>
            </a:r>
            <a:endParaRPr lang="en-US" sz="3200" dirty="0">
              <a:solidFill>
                <a:srgbClr val="505555"/>
              </a:solidFill>
              <a:latin typeface="+mj-lt"/>
              <a:ea typeface="Questrial"/>
              <a:cs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a:solidFill>
                  <a:schemeClr val="dk1"/>
                </a:solidFill>
                <a:latin typeface="+mj-lt"/>
                <a:ea typeface="Questrial"/>
                <a:cs typeface="Questrial"/>
                <a:sym typeface="Questrial"/>
              </a:rPr>
              <a:t>Nola </a:t>
            </a:r>
            <a:r>
              <a:rPr lang="en-US" sz="4000" b="1" dirty="0" err="1">
                <a:solidFill>
                  <a:schemeClr val="dk1"/>
                </a:solidFill>
                <a:latin typeface="+mj-lt"/>
                <a:ea typeface="Questrial"/>
                <a:cs typeface="Questrial"/>
                <a:sym typeface="Questrial"/>
              </a:rPr>
              <a:t>biltzen</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dira</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zure</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datuak</a:t>
            </a:r>
            <a:r>
              <a:rPr lang="en-US" sz="4000" b="1" dirty="0">
                <a:solidFill>
                  <a:schemeClr val="dk1"/>
                </a:solidFill>
                <a:latin typeface="+mj-lt"/>
                <a:ea typeface="Questrial"/>
                <a:cs typeface="Questrial"/>
                <a:sym typeface="Questrial"/>
              </a:rPr>
              <a:t>?</a:t>
            </a:r>
            <a:endParaRPr sz="4000" b="1" dirty="0">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Gutariko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askok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internetera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konektatuta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ditugu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gure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etxeko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gailuak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adibidez</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berogailua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telebista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ahots-laguntzailea</a:t>
            </a:r>
            <a:r>
              <a:rPr lang="en-US" sz="3200" dirty="0">
                <a:solidFill>
                  <a:srgbClr val="505555"/>
                </a:solidFill>
                <a:latin typeface="+mj-lt"/>
                <a:ea typeface="Questrial"/>
                <a:cs typeface="Questrial"/>
                <a:sym typeface="Questrial"/>
              </a:rPr>
              <a:t>,...</a:t>
            </a:r>
            <a:endParaRPr lang="en-US" sz="3200" dirty="0">
              <a:solidFill>
                <a:srgbClr val="505555"/>
              </a:solidFill>
              <a:latin typeface="+mj-lt"/>
              <a:ea typeface="Questrial"/>
              <a:cs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Nolako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ari</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dira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gailu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horiek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biltzen</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Zertarako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erabili</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ditzakete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horiek</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a:solidFill>
                  <a:schemeClr val="dk1"/>
                </a:solidFill>
                <a:latin typeface="+mj-lt"/>
                <a:ea typeface="Questrial"/>
                <a:cs typeface="Questrial"/>
                <a:sym typeface="Questrial"/>
              </a:rPr>
              <a:t>Nola </a:t>
            </a:r>
            <a:r>
              <a:rPr lang="en-US" sz="4000" b="1" dirty="0" err="1">
                <a:solidFill>
                  <a:schemeClr val="dk1"/>
                </a:solidFill>
                <a:latin typeface="+mj-lt"/>
                <a:ea typeface="Questrial"/>
                <a:cs typeface="Questrial"/>
                <a:sym typeface="Questrial"/>
              </a:rPr>
              <a:t>erabiltzen</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dira</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zure</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datuak</a:t>
            </a:r>
            <a:r>
              <a:rPr lang="en-US" sz="4000" b="1" dirty="0">
                <a:solidFill>
                  <a:schemeClr val="dk1"/>
                </a:solidFill>
                <a:latin typeface="+mj-lt"/>
                <a:ea typeface="Questrial"/>
                <a:cs typeface="Questrial"/>
                <a:sym typeface="Questrial"/>
              </a:rPr>
              <a:t>?</a:t>
            </a:r>
            <a:endParaRPr sz="4000" b="1" dirty="0">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Azken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aldian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norbanakoen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datuekin</a:t>
            </a:r>
            <a:r>
              <a:rPr lang="en-US" sz="3200" dirty="0">
                <a:solidFill>
                  <a:srgbClr val="505555"/>
                </a:solidFill>
                <a:latin typeface="+mj-lt"/>
                <a:ea typeface="Questrial"/>
                <a:cs typeface="Questrial"/>
                <a:sym typeface="Questrial"/>
              </a:rPr>
              <a:t> </a:t>
            </a:r>
            <a:r>
              <a:rPr lang="en-US" sz="3200" dirty="0">
                <a:solidFill>
                  <a:srgbClr val="505555"/>
                </a:solidFill>
                <a:latin typeface="+mj-lt"/>
                <a:ea typeface="Questrial"/>
                <a:cs typeface="Questrial"/>
                <a:sym typeface="Questrial"/>
                <a:hlinkClick r:id="rId3"/>
              </a:rPr>
              <a:t>enpresa batzuk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jarduera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desegokia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egin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duten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berriak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agertu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dira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edota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horiek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ez</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dituztela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ondo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gorde</a:t>
            </a: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sym typeface="Questrial"/>
            </a:endParaRPr>
          </a:p>
        </p:txBody>
      </p:sp>
      <p:pic>
        <p:nvPicPr>
          <p:cNvPr id="195" name="Google Shape;195;p28">
            <a:hlinkClick r:id="rId4"/>
          </p:cNvPr>
          <p:cNvPicPr preferRelativeResize="0"/>
          <p:nvPr/>
        </p:nvPicPr>
        <p:blipFill>
          <a:blip r:embed="rId5"/>
          <a:stretch>
            <a:fillRect/>
          </a:stretch>
        </p:blipFill>
        <p:spPr>
          <a:xfrm>
            <a:off x="3121786" y="3550249"/>
            <a:ext cx="5272336" cy="28317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err="1">
                <a:solidFill>
                  <a:schemeClr val="dk1"/>
                </a:solidFill>
                <a:latin typeface="+mj-lt"/>
                <a:ea typeface="Questrial"/>
                <a:cs typeface="Questrial"/>
                <a:sym typeface="Questrial"/>
              </a:rPr>
              <a:t>Ikasitako</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helburuen</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laburpena</a:t>
            </a:r>
            <a:r>
              <a:rPr lang="en-US" sz="4000" b="1" dirty="0">
                <a:solidFill>
                  <a:schemeClr val="dk1"/>
                </a:solidFill>
                <a:latin typeface="+mj-lt"/>
                <a:ea typeface="Questrial"/>
                <a:cs typeface="Questrial"/>
                <a:sym typeface="Questrial"/>
              </a:rPr>
              <a:t>:</a:t>
            </a:r>
            <a:endParaRPr sz="3200" dirty="0">
              <a:solidFill>
                <a:schemeClr val="dk1"/>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lnSpc>
                <a:spcPct val="115000"/>
              </a:lnSpc>
              <a:buClr>
                <a:srgbClr val="505555"/>
              </a:buClr>
              <a:buSzPts val="3200"/>
              <a:buFont typeface="Questrial"/>
              <a:buChar char="●"/>
            </a:pP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zer</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diren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ulertzea</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lnSpc>
                <a:spcPct val="115000"/>
              </a:lnSpc>
              <a:buClr>
                <a:srgbClr val="505555"/>
              </a:buClr>
              <a:buSzPts val="3200"/>
              <a:buFont typeface="Questrial"/>
              <a:buChar char="●"/>
            </a:pP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sailkatzea</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lnSpc>
                <a:spcPct val="115000"/>
              </a:lnSpc>
              <a:buClr>
                <a:srgbClr val="505555"/>
              </a:buClr>
              <a:buSzPts val="3200"/>
              <a:buFont typeface="Questrial"/>
              <a:buChar char="●"/>
            </a:pPr>
            <a:r>
              <a:rPr lang="en-US" sz="3200" dirty="0" err="1">
                <a:solidFill>
                  <a:srgbClr val="505555"/>
                </a:solidFill>
                <a:latin typeface="+mj-lt"/>
                <a:ea typeface="Questrial"/>
                <a:cs typeface="Questrial"/>
                <a:sym typeface="Questrial"/>
              </a:rPr>
              <a:t>Identifikatzea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zertarako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erabili</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daitezkeen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chemeClr val="dk1"/>
              </a:solidFill>
              <a:latin typeface="+mj-lt"/>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a:solidFill>
                  <a:schemeClr val="dk1"/>
                </a:solidFill>
                <a:latin typeface="+mj-lt"/>
                <a:ea typeface="Questrial"/>
                <a:cs typeface="Questrial"/>
                <a:sym typeface="Questrial"/>
              </a:rPr>
              <a:t>Zer </a:t>
            </a:r>
            <a:r>
              <a:rPr lang="en-US" sz="4000" b="1" dirty="0" err="1">
                <a:solidFill>
                  <a:schemeClr val="dk1"/>
                </a:solidFill>
                <a:latin typeface="+mj-lt"/>
                <a:ea typeface="Questrial"/>
                <a:cs typeface="Questrial"/>
                <a:sym typeface="Questrial"/>
              </a:rPr>
              <a:t>datu</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aurki</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dezakezu</a:t>
            </a:r>
            <a:r>
              <a:rPr lang="en-US" sz="4000" b="1" dirty="0">
                <a:solidFill>
                  <a:schemeClr val="dk1"/>
                </a:solidFill>
                <a:latin typeface="+mj-lt"/>
                <a:ea typeface="Questrial"/>
                <a:cs typeface="Questrial"/>
                <a:sym typeface="Questrial"/>
              </a:rPr>
              <a:t>?</a:t>
            </a:r>
            <a:endParaRPr sz="3200" dirty="0">
              <a:solidFill>
                <a:schemeClr val="dk1"/>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chemeClr val="dk1"/>
              </a:solidFill>
              <a:latin typeface="+mj-lt"/>
              <a:ea typeface="Questrial"/>
              <a:cs typeface="Questrial"/>
              <a:sym typeface="Questrial"/>
            </a:endParaRPr>
          </a:p>
        </p:txBody>
      </p:sp>
      <p:pic>
        <p:nvPicPr>
          <p:cNvPr id="215" name="Google Shape;215;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46925" y="1656824"/>
            <a:ext cx="2298150" cy="4596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a:solidFill>
                  <a:schemeClr val="dk1"/>
                </a:solidFill>
                <a:latin typeface="+mj-lt"/>
                <a:ea typeface="Questrial"/>
                <a:cs typeface="Questrial"/>
                <a:sym typeface="Questrial"/>
              </a:rPr>
              <a:t>Zer </a:t>
            </a:r>
            <a:r>
              <a:rPr lang="en-US" sz="4000" b="1" dirty="0" err="1">
                <a:solidFill>
                  <a:schemeClr val="dk1"/>
                </a:solidFill>
                <a:latin typeface="+mj-lt"/>
                <a:ea typeface="Questrial"/>
                <a:cs typeface="Questrial"/>
                <a:sym typeface="Questrial"/>
              </a:rPr>
              <a:t>datu</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aurki</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dezakezu</a:t>
            </a:r>
            <a:r>
              <a:rPr lang="en-US" sz="4000" b="1" dirty="0">
                <a:solidFill>
                  <a:schemeClr val="dk1"/>
                </a:solidFill>
                <a:latin typeface="+mj-lt"/>
                <a:ea typeface="Questrial"/>
                <a:cs typeface="Questrial"/>
                <a:sym typeface="Questrial"/>
              </a:rPr>
              <a:t>?</a:t>
            </a:r>
            <a:endParaRPr sz="3200" dirty="0">
              <a:solidFill>
                <a:schemeClr val="dk1"/>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chemeClr val="dk1"/>
              </a:solidFill>
              <a:latin typeface="+mj-lt"/>
              <a:ea typeface="Questrial"/>
              <a:cs typeface="Questrial"/>
              <a:sym typeface="Questrial"/>
            </a:endParaRPr>
          </a:p>
        </p:txBody>
      </p:sp>
      <p:pic>
        <p:nvPicPr>
          <p:cNvPr id="222" name="Google Shape;222;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65638" y="1767648"/>
            <a:ext cx="2260725" cy="4438198"/>
          </a:xfrm>
          <a:prstGeom prst="rect">
            <a:avLst/>
          </a:prstGeom>
          <a:noFill/>
          <a:ln>
            <a:noFill/>
          </a:ln>
        </p:spPr>
      </p:pic>
      <p:sp>
        <p:nvSpPr>
          <p:cNvPr id="223" name="Google Shape;223;p32"/>
          <p:cNvSpPr txBox="1"/>
          <p:nvPr/>
        </p:nvSpPr>
        <p:spPr>
          <a:xfrm>
            <a:off x="512275" y="1900850"/>
            <a:ext cx="38844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505555"/>
                </a:solidFill>
                <a:latin typeface="+mj-lt"/>
                <a:ea typeface="Questrial"/>
                <a:cs typeface="Questrial"/>
                <a:sym typeface="Questrial"/>
              </a:rPr>
              <a:t>izena</a:t>
            </a:r>
            <a:r>
              <a:rPr lang="en-US" sz="3200" dirty="0">
                <a:solidFill>
                  <a:srgbClr val="505555"/>
                </a:solidFill>
                <a:latin typeface="+mj-lt"/>
                <a:ea typeface="Questrial"/>
                <a:cs typeface="Questrial"/>
                <a:sym typeface="Questrial"/>
              </a:rPr>
              <a:t>: Matilda</a:t>
            </a:r>
            <a:endParaRPr sz="3200" dirty="0">
              <a:solidFill>
                <a:srgbClr val="505555"/>
              </a:solidFill>
              <a:latin typeface="+mj-lt"/>
              <a:ea typeface="Questrial"/>
              <a:cs typeface="Questrial"/>
              <a:sym typeface="Questrial"/>
            </a:endParaRPr>
          </a:p>
        </p:txBody>
      </p:sp>
      <p:sp>
        <p:nvSpPr>
          <p:cNvPr id="224" name="Google Shape;224;p32"/>
          <p:cNvSpPr txBox="1"/>
          <p:nvPr/>
        </p:nvSpPr>
        <p:spPr>
          <a:xfrm>
            <a:off x="648150" y="3979300"/>
            <a:ext cx="38844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505555"/>
                </a:solidFill>
                <a:latin typeface="+mj-lt"/>
                <a:ea typeface="Questrial"/>
                <a:cs typeface="Questrial"/>
                <a:sym typeface="Questrial"/>
              </a:rPr>
              <a:t>abizena</a:t>
            </a:r>
            <a:r>
              <a:rPr lang="en-US" sz="3200" dirty="0">
                <a:solidFill>
                  <a:srgbClr val="505555"/>
                </a:solidFill>
                <a:latin typeface="+mj-lt"/>
                <a:ea typeface="Questrial"/>
                <a:cs typeface="Questrial"/>
                <a:sym typeface="Questrial"/>
              </a:rPr>
              <a:t>: Zabala</a:t>
            </a:r>
            <a:endParaRPr sz="3200" dirty="0">
              <a:solidFill>
                <a:srgbClr val="505555"/>
              </a:solidFill>
              <a:latin typeface="+mj-lt"/>
              <a:ea typeface="Questrial"/>
              <a:cs typeface="Questrial"/>
              <a:sym typeface="Questrial"/>
            </a:endParaRPr>
          </a:p>
        </p:txBody>
      </p:sp>
      <p:sp>
        <p:nvSpPr>
          <p:cNvPr id="225" name="Google Shape;225;p32"/>
          <p:cNvSpPr txBox="1"/>
          <p:nvPr/>
        </p:nvSpPr>
        <p:spPr>
          <a:xfrm>
            <a:off x="1648875" y="4793950"/>
            <a:ext cx="2462400" cy="1057500"/>
          </a:xfrm>
          <a:prstGeom prst="rect">
            <a:avLst/>
          </a:prstGeom>
          <a:noFill/>
          <a:ln>
            <a:noFill/>
          </a:ln>
        </p:spPr>
        <p:txBody>
          <a:bodyPr spcFirstLastPara="1" wrap="square" lIns="91425" tIns="91425" rIns="91425" bIns="91425" anchor="t" anchorCtr="0">
            <a:noAutofit/>
          </a:bodyPr>
          <a:lstStyle/>
          <a:p>
            <a:r>
              <a:rPr lang="en-US" sz="3200" dirty="0" err="1">
                <a:solidFill>
                  <a:srgbClr val="505555"/>
                </a:solidFill>
                <a:latin typeface="+mj-lt"/>
                <a:ea typeface="Questrial"/>
                <a:cs typeface="Questrial"/>
                <a:sym typeface="Questrial"/>
              </a:rPr>
              <a:t>adina</a:t>
            </a:r>
            <a:r>
              <a:rPr lang="en-US" sz="3200" dirty="0">
                <a:solidFill>
                  <a:srgbClr val="505555"/>
                </a:solidFill>
                <a:latin typeface="+mj-lt"/>
                <a:ea typeface="Questrial"/>
                <a:cs typeface="Questrial"/>
                <a:sym typeface="Questrial"/>
              </a:rPr>
              <a:t>: 21</a:t>
            </a:r>
            <a:endParaRPr sz="3200" dirty="0">
              <a:solidFill>
                <a:srgbClr val="505555"/>
              </a:solidFill>
              <a:latin typeface="+mj-lt"/>
              <a:ea typeface="Questrial"/>
              <a:cs typeface="Questrial"/>
              <a:sym typeface="Questrial"/>
            </a:endParaRPr>
          </a:p>
        </p:txBody>
      </p:sp>
      <p:sp>
        <p:nvSpPr>
          <p:cNvPr id="226" name="Google Shape;226;p32"/>
          <p:cNvSpPr txBox="1"/>
          <p:nvPr/>
        </p:nvSpPr>
        <p:spPr>
          <a:xfrm>
            <a:off x="168333" y="2840318"/>
            <a:ext cx="5295057" cy="10831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505555"/>
                </a:solidFill>
                <a:latin typeface="+mj-lt"/>
                <a:ea typeface="Questrial"/>
                <a:cs typeface="Questrial"/>
                <a:sym typeface="Questrial"/>
              </a:rPr>
              <a:t>Jaiotza-eguna</a:t>
            </a:r>
            <a:r>
              <a:rPr lang="en-US" sz="3200" dirty="0">
                <a:solidFill>
                  <a:srgbClr val="505555"/>
                </a:solidFill>
                <a:latin typeface="+mj-lt"/>
                <a:ea typeface="Questrial"/>
                <a:cs typeface="Questrial"/>
                <a:sym typeface="Questrial"/>
              </a:rPr>
              <a:t>: 2001.08.11</a:t>
            </a:r>
            <a:endParaRPr lang="eu-ES" sz="3200" dirty="0">
              <a:solidFill>
                <a:srgbClr val="505555"/>
              </a:solidFill>
              <a:latin typeface="+mj-lt"/>
              <a:ea typeface="Questrial"/>
              <a:cs typeface="Questrial"/>
            </a:endParaRPr>
          </a:p>
        </p:txBody>
      </p:sp>
      <p:sp>
        <p:nvSpPr>
          <p:cNvPr id="227" name="Google Shape;227;p32"/>
          <p:cNvSpPr txBox="1"/>
          <p:nvPr/>
        </p:nvSpPr>
        <p:spPr>
          <a:xfrm>
            <a:off x="7384975" y="1709825"/>
            <a:ext cx="41223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505555"/>
                </a:solidFill>
                <a:latin typeface="+mj-lt"/>
                <a:ea typeface="Questrial"/>
                <a:cs typeface="Questrial"/>
                <a:sym typeface="Questrial"/>
              </a:rPr>
              <a:t>jaiolekua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Erandio</a:t>
            </a:r>
            <a:endParaRPr sz="3200" dirty="0" err="1">
              <a:solidFill>
                <a:srgbClr val="505555"/>
              </a:solidFill>
              <a:latin typeface="+mj-lt"/>
              <a:ea typeface="Questrial"/>
              <a:cs typeface="Questrial"/>
              <a:sym typeface="Questrial"/>
            </a:endParaRPr>
          </a:p>
        </p:txBody>
      </p:sp>
      <p:sp>
        <p:nvSpPr>
          <p:cNvPr id="228" name="Google Shape;228;p32"/>
          <p:cNvSpPr txBox="1"/>
          <p:nvPr/>
        </p:nvSpPr>
        <p:spPr>
          <a:xfrm>
            <a:off x="7253150" y="3094400"/>
            <a:ext cx="46086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Anai-</a:t>
            </a:r>
            <a:r>
              <a:rPr lang="en-US" sz="3200" dirty="0" err="1">
                <a:solidFill>
                  <a:srgbClr val="505555"/>
                </a:solidFill>
                <a:latin typeface="+mj-lt"/>
                <a:ea typeface="Questrial"/>
                <a:cs typeface="Questrial"/>
                <a:sym typeface="Questrial"/>
              </a:rPr>
              <a:t>arrebak</a:t>
            </a:r>
            <a:r>
              <a:rPr lang="en-US" sz="3200" dirty="0">
                <a:solidFill>
                  <a:srgbClr val="505555"/>
                </a:solidFill>
                <a:latin typeface="+mj-lt"/>
                <a:ea typeface="Questrial"/>
                <a:cs typeface="Questrial"/>
                <a:sym typeface="Questrial"/>
              </a:rPr>
              <a:t>: 4</a:t>
            </a:r>
            <a:endParaRPr sz="3200" dirty="0">
              <a:solidFill>
                <a:srgbClr val="505555"/>
              </a:solidFill>
              <a:latin typeface="+mj-lt"/>
              <a:ea typeface="Questrial"/>
              <a:cs typeface="Questrial"/>
              <a:sym typeface="Questrial"/>
            </a:endParaRPr>
          </a:p>
        </p:txBody>
      </p:sp>
      <p:sp>
        <p:nvSpPr>
          <p:cNvPr id="229" name="Google Shape;229;p32"/>
          <p:cNvSpPr txBox="1"/>
          <p:nvPr/>
        </p:nvSpPr>
        <p:spPr>
          <a:xfrm>
            <a:off x="7300850" y="4239350"/>
            <a:ext cx="4513200" cy="1057500"/>
          </a:xfrm>
          <a:prstGeom prst="rect">
            <a:avLst/>
          </a:prstGeom>
          <a:noFill/>
          <a:ln>
            <a:noFill/>
          </a:ln>
        </p:spPr>
        <p:txBody>
          <a:bodyPr spcFirstLastPara="1" wrap="square" lIns="91425" tIns="91425" rIns="91425" bIns="91425" anchor="t" anchorCtr="0">
            <a:noAutofit/>
          </a:bodyPr>
          <a:lstStyle/>
          <a:p>
            <a:r>
              <a:rPr lang="en-US" sz="3200" dirty="0" err="1">
                <a:solidFill>
                  <a:srgbClr val="505555"/>
                </a:solidFill>
                <a:latin typeface="+mj-lt"/>
                <a:ea typeface="Questrial"/>
                <a:cs typeface="Questrial"/>
                <a:sym typeface="Questrial"/>
              </a:rPr>
              <a:t>gustoko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emojia</a:t>
            </a:r>
            <a:r>
              <a:rPr lang="en-US" sz="3200" dirty="0">
                <a:solidFill>
                  <a:srgbClr val="505555"/>
                </a:solidFill>
                <a:latin typeface="+mj-lt"/>
                <a:ea typeface="Questrial"/>
                <a:cs typeface="Questrial"/>
                <a:sym typeface="Questrial"/>
              </a:rPr>
              <a:t>: barre eta </a:t>
            </a:r>
            <a:r>
              <a:rPr lang="en-US" sz="3200" dirty="0" err="1">
                <a:solidFill>
                  <a:srgbClr val="505555"/>
                </a:solidFill>
                <a:latin typeface="+mj-lt"/>
                <a:ea typeface="Questrial"/>
                <a:cs typeface="Questrial"/>
                <a:sym typeface="Questrial"/>
              </a:rPr>
              <a:t>negarra</a:t>
            </a:r>
            <a:endParaRPr sz="3200" dirty="0" err="1">
              <a:solidFill>
                <a:srgbClr val="505555"/>
              </a:solidFill>
              <a:latin typeface="+mj-lt"/>
              <a:ea typeface="Questrial"/>
              <a:cs typeface="Questrial"/>
              <a:sym typeface="Questrial"/>
            </a:endParaRPr>
          </a:p>
        </p:txBody>
      </p:sp>
      <p:sp>
        <p:nvSpPr>
          <p:cNvPr id="230" name="Google Shape;230;p32"/>
          <p:cNvSpPr txBox="1"/>
          <p:nvPr/>
        </p:nvSpPr>
        <p:spPr>
          <a:xfrm>
            <a:off x="1011531" y="5851450"/>
            <a:ext cx="4985319" cy="1057500"/>
          </a:xfrm>
          <a:prstGeom prst="rect">
            <a:avLst/>
          </a:prstGeom>
          <a:noFill/>
          <a:ln>
            <a:noFill/>
          </a:ln>
        </p:spPr>
        <p:txBody>
          <a:bodyPr spcFirstLastPara="1" wrap="square" lIns="91425" tIns="91425" rIns="91425" bIns="91425" anchor="t" anchorCtr="0">
            <a:noAutofit/>
          </a:bodyPr>
          <a:lstStyle/>
          <a:p>
            <a:r>
              <a:rPr lang="en-US" sz="3200" dirty="0" err="1">
                <a:solidFill>
                  <a:srgbClr val="505555"/>
                </a:solidFill>
                <a:latin typeface="+mj-lt"/>
                <a:ea typeface="Questrial"/>
                <a:cs typeface="Questrial"/>
                <a:sym typeface="Questrial"/>
              </a:rPr>
              <a:t>Gustoko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kolorea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berdea</a:t>
            </a:r>
            <a:endParaRPr sz="3200" dirty="0" err="1">
              <a:solidFill>
                <a:srgbClr val="505555"/>
              </a:solidFill>
              <a:latin typeface="+mj-lt"/>
              <a:ea typeface="Questrial"/>
              <a:cs typeface="Questrial"/>
              <a:sym typeface="Questrial"/>
            </a:endParaRPr>
          </a:p>
        </p:txBody>
      </p:sp>
      <p:sp>
        <p:nvSpPr>
          <p:cNvPr id="231" name="Google Shape;231;p32"/>
          <p:cNvSpPr txBox="1"/>
          <p:nvPr/>
        </p:nvSpPr>
        <p:spPr>
          <a:xfrm>
            <a:off x="7496300" y="5384300"/>
            <a:ext cx="4122300" cy="1057500"/>
          </a:xfrm>
          <a:prstGeom prst="rect">
            <a:avLst/>
          </a:prstGeom>
          <a:noFill/>
          <a:ln>
            <a:noFill/>
          </a:ln>
        </p:spPr>
        <p:txBody>
          <a:bodyPr spcFirstLastPara="1" wrap="square" lIns="91425" tIns="91425" rIns="91425" bIns="91425" anchor="t" anchorCtr="0">
            <a:noAutofit/>
          </a:bodyPr>
          <a:lstStyle/>
          <a:p>
            <a:r>
              <a:rPr lang="en-US" sz="3200" dirty="0" err="1">
                <a:solidFill>
                  <a:srgbClr val="505555"/>
                </a:solidFill>
                <a:latin typeface="+mj-lt"/>
                <a:ea typeface="Questrial"/>
                <a:cs typeface="Questrial"/>
                <a:sym typeface="Questrial"/>
              </a:rPr>
              <a:t>bizilekua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Sestao</a:t>
            </a:r>
            <a:endParaRPr sz="3200" dirty="0" err="1">
              <a:solidFill>
                <a:srgbClr val="505555"/>
              </a:solidFill>
              <a:latin typeface="+mj-lt"/>
              <a:ea typeface="Questrial"/>
              <a:cs typeface="Questrial"/>
              <a:sym typeface="Quest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Questrial"/>
              <a:ea typeface="Questrial"/>
              <a:cs typeface="Questrial"/>
              <a:sym typeface="Questrial"/>
            </a:endParaRPr>
          </a:p>
          <a:p>
            <a:pPr>
              <a:lnSpc>
                <a:spcPct val="106650"/>
              </a:lnSpc>
            </a:pPr>
            <a:r>
              <a:rPr lang="en-GB" sz="4000" b="1" dirty="0" err="1"/>
              <a:t>Jatorrizko</a:t>
            </a:r>
            <a:r>
              <a:rPr lang="en-GB" sz="4000" b="1" dirty="0"/>
              <a:t> </a:t>
            </a:r>
            <a:r>
              <a:rPr lang="en-GB" sz="4000" b="1" dirty="0" err="1"/>
              <a:t>informazioa</a:t>
            </a:r>
            <a:r>
              <a:rPr lang="en-GB" sz="4000" b="1" dirty="0"/>
              <a:t>:</a:t>
            </a:r>
          </a:p>
          <a:p>
            <a:pPr lvl="0">
              <a:lnSpc>
                <a:spcPct val="106650"/>
              </a:lnSpc>
            </a:pPr>
            <a:endParaRPr sz="3200" dirty="0">
              <a:solidFill>
                <a:srgbClr val="505555"/>
              </a:solidFill>
              <a:latin typeface="Questrial"/>
              <a:ea typeface="Questrial"/>
              <a:cs typeface="Questrial"/>
              <a:sym typeface="Questrial"/>
            </a:endParaRPr>
          </a:p>
          <a:p>
            <a:r>
              <a:rPr lang="en-GB" sz="3200" dirty="0" err="1"/>
              <a:t>Micro:bit</a:t>
            </a:r>
            <a:r>
              <a:rPr lang="en-GB" sz="3200" dirty="0"/>
              <a:t> Educational Foundation </a:t>
            </a:r>
            <a:r>
              <a:rPr lang="en-GB" sz="3200" dirty="0">
                <a:hlinkClick r:id="rId3"/>
              </a:rPr>
              <a:t>microbit.org</a:t>
            </a:r>
            <a:r>
              <a:rPr lang="en-GB" sz="3200" dirty="0"/>
              <a:t> </a:t>
            </a:r>
            <a:r>
              <a:rPr lang="en-GB" sz="3200" dirty="0" err="1"/>
              <a:t>honako</a:t>
            </a:r>
            <a:r>
              <a:rPr lang="en-GB" sz="3200" dirty="0"/>
              <a:t> Creative Commons </a:t>
            </a:r>
            <a:r>
              <a:rPr lang="en-GB" sz="3200" dirty="0" err="1"/>
              <a:t>lizentziapean</a:t>
            </a:r>
            <a:r>
              <a:rPr lang="en-GB" sz="3200" dirty="0"/>
              <a:t>:</a:t>
            </a:r>
            <a:br>
              <a:rPr lang="en-GB" sz="3200" dirty="0"/>
            </a:br>
            <a:endParaRPr lang="en-GB" sz="3200" dirty="0"/>
          </a:p>
          <a:p>
            <a:r>
              <a:rPr lang="en-GB" sz="3200" dirty="0" err="1"/>
              <a:t>Aitortu-PartekatuBerdin</a:t>
            </a:r>
            <a:r>
              <a:rPr lang="en-GB" sz="3200" dirty="0"/>
              <a:t> 4.0 </a:t>
            </a:r>
            <a:r>
              <a:rPr lang="en-GB" sz="3200" dirty="0" err="1"/>
              <a:t>Nazioartekoa</a:t>
            </a:r>
            <a:r>
              <a:rPr lang="en-GB" sz="3200" dirty="0"/>
              <a:t> (CC BY-SA 4.0)</a:t>
            </a:r>
            <a:br>
              <a:rPr lang="en-GB" sz="3200" dirty="0"/>
            </a:br>
            <a:r>
              <a:rPr lang="en-GB" sz="3200" dirty="0">
                <a:hlinkClick r:id="rId4"/>
              </a:rPr>
              <a:t>https://creativecommons.org/licenses/by-sa/4.0/deed.eu</a:t>
            </a:r>
            <a:endParaRPr sz="3200">
              <a:solidFill>
                <a:srgbClr val="505555"/>
              </a:solidFill>
              <a:latin typeface="Questrial"/>
              <a:ea typeface="Questrial"/>
              <a:cs typeface="Questrial"/>
            </a:endParaRPr>
          </a:p>
          <a:p>
            <a:pPr marL="0" lvl="0" indent="0" algn="l" rtl="0">
              <a:lnSpc>
                <a:spcPct val="115000"/>
              </a:lnSpc>
              <a:spcBef>
                <a:spcPts val="0"/>
              </a:spcBef>
              <a:spcAft>
                <a:spcPts val="0"/>
              </a:spcAft>
              <a:buNone/>
            </a:pPr>
            <a:endParaRPr sz="3200" dirty="0">
              <a:solidFill>
                <a:srgbClr val="505555"/>
              </a:solidFill>
              <a:latin typeface="Questrial"/>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Questrial"/>
              <a:ea typeface="Questrial"/>
              <a:cs typeface="Questrial"/>
              <a:sym typeface="Questrial"/>
            </a:endParaRPr>
          </a:p>
        </p:txBody>
      </p:sp>
    </p:spTree>
    <p:extLst>
      <p:ext uri="{BB962C8B-B14F-4D97-AF65-F5344CB8AC3E}">
        <p14:creationId xmlns:p14="http://schemas.microsoft.com/office/powerpoint/2010/main" val="88034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r>
              <a:rPr lang="en-US" sz="4000" dirty="0" err="1">
                <a:ea typeface="Questrial"/>
              </a:rPr>
              <a:t>Ikaskuntzaren</a:t>
            </a:r>
            <a:r>
              <a:rPr lang="en-US" sz="4000" dirty="0">
                <a:latin typeface="+mj-lt"/>
                <a:ea typeface="Questrial"/>
                <a:sym typeface="Questrial"/>
              </a:rPr>
              <a:t> </a:t>
            </a:r>
            <a:r>
              <a:rPr lang="en-US" sz="4000" dirty="0" err="1">
                <a:latin typeface="+mj-lt"/>
                <a:ea typeface="Questrial"/>
                <a:sym typeface="Questrial"/>
              </a:rPr>
              <a:t>helburuak</a:t>
            </a:r>
            <a:r>
              <a:rPr lang="en-US" sz="4000" dirty="0">
                <a:latin typeface="+mj-lt"/>
                <a:ea typeface="Questrial"/>
                <a:sym typeface="Questrial"/>
              </a:rPr>
              <a:t>:</a:t>
            </a:r>
            <a:endParaRPr lang="en-US" dirty="0">
              <a:solidFill>
                <a:schemeClr val="dk1"/>
              </a:solidFill>
              <a:ea typeface="Questrial"/>
            </a:endParaRPr>
          </a:p>
          <a:p>
            <a:pPr marL="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lnSpc>
                <a:spcPct val="115000"/>
              </a:lnSpc>
              <a:buClr>
                <a:srgbClr val="505555"/>
              </a:buClr>
              <a:buSzPts val="3200"/>
              <a:buFont typeface="Questrial"/>
              <a:buChar char="●"/>
            </a:pP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zer</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diren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ulertzea</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lnSpc>
                <a:spcPct val="115000"/>
              </a:lnSpc>
              <a:buClr>
                <a:srgbClr val="505555"/>
              </a:buClr>
              <a:buSzPts val="3200"/>
              <a:buFont typeface="Questrial"/>
              <a:buChar char="●"/>
            </a:pP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sailkatzea</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lnSpc>
                <a:spcPct val="115000"/>
              </a:lnSpc>
              <a:buClr>
                <a:srgbClr val="505555"/>
              </a:buClr>
              <a:buSzPts val="3200"/>
              <a:buFont typeface="Questrial"/>
              <a:buChar char="●"/>
            </a:pP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zein </a:t>
            </a:r>
            <a:r>
              <a:rPr lang="en-US" sz="3200" dirty="0" err="1">
                <a:solidFill>
                  <a:srgbClr val="505555"/>
                </a:solidFill>
                <a:latin typeface="+mj-lt"/>
                <a:ea typeface="Questrial"/>
                <a:cs typeface="Questrial"/>
                <a:sym typeface="Questrial"/>
              </a:rPr>
              <a:t>eratan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erabili</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daitezkeen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identifikatzea</a:t>
            </a: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endParaRPr>
          </a:p>
          <a:p>
            <a:pPr marL="0" lvl="0" indent="0" algn="l" rtl="0">
              <a:lnSpc>
                <a:spcPct val="115000"/>
              </a:lnSpc>
              <a:spcBef>
                <a:spcPts val="0"/>
              </a:spcBef>
              <a:spcAft>
                <a:spcPts val="0"/>
              </a:spcAft>
              <a:buNone/>
            </a:pPr>
            <a:endParaRPr sz="3200" dirty="0">
              <a:solidFill>
                <a:schemeClr val="dk1"/>
              </a:solidFill>
              <a:latin typeface="+mj-lt"/>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a:solidFill>
                  <a:schemeClr val="dk1"/>
                </a:solidFill>
                <a:latin typeface="+mj-lt"/>
                <a:ea typeface="Questrial"/>
                <a:cs typeface="Questrial"/>
                <a:sym typeface="Questrial"/>
              </a:rPr>
              <a:t>Nor </a:t>
            </a:r>
            <a:r>
              <a:rPr lang="en-US" sz="4000" b="1" dirty="0" err="1">
                <a:solidFill>
                  <a:schemeClr val="dk1"/>
                </a:solidFill>
                <a:latin typeface="+mj-lt"/>
                <a:ea typeface="Questrial"/>
                <a:cs typeface="Questrial"/>
                <a:sym typeface="Questrial"/>
              </a:rPr>
              <a:t>naiz</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ni</a:t>
            </a:r>
            <a:r>
              <a:rPr lang="en-US" sz="4000" b="1" dirty="0">
                <a:solidFill>
                  <a:schemeClr val="dk1"/>
                </a:solidFill>
                <a:latin typeface="+mj-lt"/>
                <a:ea typeface="Questrial"/>
                <a:cs typeface="Questrial"/>
                <a:sym typeface="Questrial"/>
              </a:rPr>
              <a:t>?</a:t>
            </a:r>
            <a:endParaRPr sz="3200" dirty="0">
              <a:solidFill>
                <a:schemeClr val="dk1"/>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lnSpc>
                <a:spcPct val="115000"/>
              </a:lnSpc>
              <a:buClr>
                <a:srgbClr val="505555"/>
              </a:buClr>
              <a:buSzPts val="3200"/>
              <a:buFont typeface="Questrial"/>
              <a:buChar char="●"/>
            </a:pPr>
            <a:r>
              <a:rPr lang="en-US" sz="3200" dirty="0" err="1">
                <a:solidFill>
                  <a:srgbClr val="505555"/>
                </a:solidFill>
                <a:latin typeface="+mj-lt"/>
                <a:ea typeface="Questrial"/>
                <a:cs typeface="Questrial"/>
                <a:sym typeface="Questrial"/>
              </a:rPr>
              <a:t>Aukeratu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pertsona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ezagun</a:t>
            </a:r>
            <a:r>
              <a:rPr lang="en-US" sz="3200" dirty="0">
                <a:solidFill>
                  <a:srgbClr val="505555"/>
                </a:solidFill>
                <a:latin typeface="+mj-lt"/>
                <a:ea typeface="Questrial"/>
                <a:cs typeface="Questrial"/>
                <a:sym typeface="Questrial"/>
              </a:rPr>
              <a:t> bat eta </a:t>
            </a:r>
            <a:r>
              <a:rPr lang="en-US" sz="3200" dirty="0" err="1">
                <a:solidFill>
                  <a:srgbClr val="505555"/>
                </a:solidFill>
                <a:latin typeface="+mj-lt"/>
                <a:ea typeface="Questrial"/>
                <a:cs typeface="Questrial"/>
                <a:sym typeface="Questrial"/>
              </a:rPr>
              <a:t>haren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inguruko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informazioa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bilatu</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lnSpc>
                <a:spcPct val="115000"/>
              </a:lnSpc>
              <a:buClr>
                <a:srgbClr val="505555"/>
              </a:buClr>
              <a:buSzPts val="3200"/>
              <a:buFont typeface="Questrial"/>
              <a:buChar char="●"/>
            </a:pPr>
            <a:r>
              <a:rPr lang="en-US" sz="3200" dirty="0" err="1">
                <a:solidFill>
                  <a:srgbClr val="505555"/>
                </a:solidFill>
                <a:latin typeface="+mj-lt"/>
                <a:ea typeface="Questrial"/>
                <a:cs typeface="Questrial"/>
                <a:sym typeface="Questrial"/>
              </a:rPr>
              <a:t>Nolako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informazioa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aurkitu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dezakezu</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chemeClr val="dk1"/>
              </a:solidFill>
              <a:latin typeface="+mj-lt"/>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a:solidFill>
                  <a:schemeClr val="dk1"/>
                </a:solidFill>
                <a:latin typeface="+mj-lt"/>
                <a:ea typeface="Questrial"/>
                <a:cs typeface="Questrial"/>
                <a:sym typeface="Questrial"/>
              </a:rPr>
              <a:t>Zein da </a:t>
            </a:r>
            <a:r>
              <a:rPr lang="en-US" sz="4000" b="1" dirty="0" err="1">
                <a:solidFill>
                  <a:schemeClr val="dk1"/>
                </a:solidFill>
                <a:latin typeface="+mj-lt"/>
                <a:ea typeface="Questrial"/>
                <a:cs typeface="Questrial"/>
                <a:sym typeface="Questrial"/>
              </a:rPr>
              <a:t>zure</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pertsona</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horren</a:t>
            </a:r>
            <a:r>
              <a:rPr lang="en-US" sz="4000" b="1" dirty="0">
                <a:solidFill>
                  <a:schemeClr val="dk1"/>
                </a:solidFill>
                <a:latin typeface="+mj-lt"/>
                <a:ea typeface="Questrial"/>
                <a:cs typeface="Questrial"/>
                <a:sym typeface="Questrial"/>
              </a:rPr>
              <a:t>..?</a:t>
            </a:r>
            <a:endParaRPr sz="3200" dirty="0">
              <a:solidFill>
                <a:schemeClr val="dk1"/>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chemeClr val="dk1"/>
              </a:solidFill>
              <a:latin typeface="+mj-lt"/>
              <a:ea typeface="Questrial"/>
              <a:cs typeface="Questrial"/>
              <a:sym typeface="Questrial"/>
            </a:endParaRPr>
          </a:p>
        </p:txBody>
      </p:sp>
      <p:sp>
        <p:nvSpPr>
          <p:cNvPr id="123" name="Google Shape;123;p18"/>
          <p:cNvSpPr txBox="1"/>
          <p:nvPr/>
        </p:nvSpPr>
        <p:spPr>
          <a:xfrm>
            <a:off x="512275" y="2405725"/>
            <a:ext cx="24624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505555"/>
                </a:solidFill>
                <a:latin typeface="+mj-lt"/>
                <a:ea typeface="Questrial"/>
                <a:cs typeface="Questrial"/>
              </a:rPr>
              <a:t>izena</a:t>
            </a:r>
          </a:p>
        </p:txBody>
      </p:sp>
      <p:sp>
        <p:nvSpPr>
          <p:cNvPr id="124" name="Google Shape;124;p18"/>
          <p:cNvSpPr txBox="1"/>
          <p:nvPr/>
        </p:nvSpPr>
        <p:spPr>
          <a:xfrm>
            <a:off x="648150" y="3979300"/>
            <a:ext cx="2462400" cy="10575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pPr>
            <a:r>
              <a:rPr lang="en-US" sz="3200" dirty="0" err="1">
                <a:solidFill>
                  <a:srgbClr val="505555"/>
                </a:solidFill>
                <a:latin typeface="+mj-lt"/>
                <a:ea typeface="Questrial"/>
                <a:cs typeface="Questrial"/>
                <a:sym typeface="Questrial"/>
              </a:rPr>
              <a:t>abizena</a:t>
            </a:r>
            <a:endParaRPr lang="es-ES" dirty="0" err="1"/>
          </a:p>
        </p:txBody>
      </p:sp>
      <p:sp>
        <p:nvSpPr>
          <p:cNvPr id="125" name="Google Shape;125;p18"/>
          <p:cNvSpPr txBox="1"/>
          <p:nvPr/>
        </p:nvSpPr>
        <p:spPr>
          <a:xfrm>
            <a:off x="4287400" y="2132150"/>
            <a:ext cx="24624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505555"/>
                </a:solidFill>
                <a:latin typeface="+mj-lt"/>
                <a:ea typeface="Questrial"/>
                <a:cs typeface="Questrial"/>
                <a:sym typeface="Questrial"/>
              </a:rPr>
              <a:t>adina</a:t>
            </a:r>
            <a:endParaRPr lang="en-US" sz="3200" dirty="0" err="1">
              <a:solidFill>
                <a:srgbClr val="505555"/>
              </a:solidFill>
              <a:latin typeface="+mj-lt"/>
              <a:ea typeface="Questrial"/>
              <a:cs typeface="Questrial"/>
            </a:endParaRPr>
          </a:p>
        </p:txBody>
      </p:sp>
      <p:sp>
        <p:nvSpPr>
          <p:cNvPr id="126" name="Google Shape;126;p18"/>
          <p:cNvSpPr txBox="1"/>
          <p:nvPr/>
        </p:nvSpPr>
        <p:spPr>
          <a:xfrm>
            <a:off x="3464800" y="4151900"/>
            <a:ext cx="2462400" cy="1057500"/>
          </a:xfrm>
          <a:prstGeom prst="rect">
            <a:avLst/>
          </a:prstGeom>
          <a:noFill/>
          <a:ln>
            <a:noFill/>
          </a:ln>
        </p:spPr>
        <p:txBody>
          <a:bodyPr spcFirstLastPara="1" wrap="square" lIns="91425" tIns="91425" rIns="91425" bIns="91425" anchor="t" anchorCtr="0">
            <a:noAutofit/>
          </a:bodyPr>
          <a:lstStyle/>
          <a:p>
            <a:r>
              <a:rPr lang="en-US" sz="3200" dirty="0" err="1">
                <a:solidFill>
                  <a:srgbClr val="505555"/>
                </a:solidFill>
                <a:latin typeface="+mj-lt"/>
                <a:ea typeface="Questrial"/>
                <a:cs typeface="Questrial"/>
                <a:sym typeface="Questrial"/>
              </a:rPr>
              <a:t>Jaiotze</a:t>
            </a:r>
            <a:r>
              <a:rPr lang="en-US" sz="3200" dirty="0">
                <a:solidFill>
                  <a:srgbClr val="505555"/>
                </a:solidFill>
                <a:latin typeface="+mj-lt"/>
                <a:ea typeface="Questrial"/>
                <a:cs typeface="Questrial"/>
                <a:sym typeface="Questrial"/>
              </a:rPr>
              <a:t>-data</a:t>
            </a:r>
            <a:endParaRPr lang="es-ES" dirty="0"/>
          </a:p>
        </p:txBody>
      </p:sp>
      <p:sp>
        <p:nvSpPr>
          <p:cNvPr id="127" name="Google Shape;127;p18"/>
          <p:cNvSpPr txBox="1"/>
          <p:nvPr/>
        </p:nvSpPr>
        <p:spPr>
          <a:xfrm>
            <a:off x="7384975" y="1709825"/>
            <a:ext cx="3356400" cy="10575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pPr>
            <a:r>
              <a:rPr lang="en-US" sz="3200" dirty="0" err="1">
                <a:solidFill>
                  <a:srgbClr val="505555"/>
                </a:solidFill>
                <a:latin typeface="+mj-lt"/>
                <a:ea typeface="Questrial"/>
                <a:cs typeface="Questrial"/>
                <a:sym typeface="Questrial"/>
              </a:rPr>
              <a:t>jaiolekua</a:t>
            </a:r>
            <a:endParaRPr lang="es-ES" dirty="0" err="1"/>
          </a:p>
        </p:txBody>
      </p:sp>
      <p:sp>
        <p:nvSpPr>
          <p:cNvPr id="128" name="Google Shape;128;p18"/>
          <p:cNvSpPr txBox="1"/>
          <p:nvPr/>
        </p:nvSpPr>
        <p:spPr>
          <a:xfrm>
            <a:off x="5976250" y="2767325"/>
            <a:ext cx="4608600" cy="1057500"/>
          </a:xfrm>
          <a:prstGeom prst="rect">
            <a:avLst/>
          </a:prstGeom>
          <a:noFill/>
          <a:ln>
            <a:noFill/>
          </a:ln>
        </p:spPr>
        <p:txBody>
          <a:bodyPr spcFirstLastPara="1" wrap="square" lIns="91425" tIns="91425" rIns="91425" bIns="91425" anchor="t" anchorCtr="0">
            <a:noAutofit/>
          </a:bodyPr>
          <a:lstStyle/>
          <a:p>
            <a:r>
              <a:rPr lang="en-US" sz="3200" dirty="0" err="1">
                <a:solidFill>
                  <a:srgbClr val="505555"/>
                </a:solidFill>
                <a:latin typeface="+mj-lt"/>
                <a:ea typeface="Questrial"/>
                <a:cs typeface="Questrial"/>
                <a:sym typeface="Questrial"/>
              </a:rPr>
              <a:t>anai-arreba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kopurua</a:t>
            </a:r>
            <a:endParaRPr lang="es-ES" dirty="0" err="1"/>
          </a:p>
        </p:txBody>
      </p:sp>
      <p:sp>
        <p:nvSpPr>
          <p:cNvPr id="129" name="Google Shape;129;p18"/>
          <p:cNvSpPr txBox="1"/>
          <p:nvPr/>
        </p:nvSpPr>
        <p:spPr>
          <a:xfrm>
            <a:off x="7772425" y="4151900"/>
            <a:ext cx="3580500" cy="1057500"/>
          </a:xfrm>
          <a:prstGeom prst="rect">
            <a:avLst/>
          </a:prstGeom>
          <a:noFill/>
          <a:ln>
            <a:noFill/>
          </a:ln>
        </p:spPr>
        <p:txBody>
          <a:bodyPr spcFirstLastPara="1" wrap="square" lIns="91425" tIns="91425" rIns="91425" bIns="91425" anchor="t" anchorCtr="0">
            <a:noAutofit/>
          </a:bodyPr>
          <a:lstStyle/>
          <a:p>
            <a:r>
              <a:rPr lang="en-US" sz="3200" dirty="0" err="1">
                <a:solidFill>
                  <a:srgbClr val="505555"/>
                </a:solidFill>
                <a:latin typeface="+mj-lt"/>
                <a:ea typeface="Questrial"/>
                <a:cs typeface="Questrial"/>
                <a:sym typeface="Questrial"/>
              </a:rPr>
              <a:t>gustoko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janaria</a:t>
            </a:r>
            <a:endParaRPr lang="es-ES" dirty="0" err="1"/>
          </a:p>
        </p:txBody>
      </p:sp>
      <p:sp>
        <p:nvSpPr>
          <p:cNvPr id="130" name="Google Shape;130;p18"/>
          <p:cNvSpPr txBox="1"/>
          <p:nvPr/>
        </p:nvSpPr>
        <p:spPr>
          <a:xfrm>
            <a:off x="1388250" y="5552875"/>
            <a:ext cx="3580500" cy="1057500"/>
          </a:xfrm>
          <a:prstGeom prst="rect">
            <a:avLst/>
          </a:prstGeom>
          <a:noFill/>
          <a:ln>
            <a:noFill/>
          </a:ln>
        </p:spPr>
        <p:txBody>
          <a:bodyPr spcFirstLastPara="1" wrap="square" lIns="91425" tIns="91425" rIns="91425" bIns="91425" anchor="t" anchorCtr="0">
            <a:noAutofit/>
          </a:bodyPr>
          <a:lstStyle/>
          <a:p>
            <a:r>
              <a:rPr lang="en-US" sz="3200" dirty="0" err="1">
                <a:solidFill>
                  <a:srgbClr val="505555"/>
                </a:solidFill>
                <a:latin typeface="+mj-lt"/>
                <a:ea typeface="Questrial"/>
                <a:cs typeface="Questrial"/>
                <a:sym typeface="Questrial"/>
              </a:rPr>
              <a:t>gustoko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kolorea</a:t>
            </a:r>
            <a:endParaRPr lang="en-US" sz="3200" dirty="0" err="1">
              <a:solidFill>
                <a:srgbClr val="505555"/>
              </a:solidFill>
              <a:ea typeface="Questrial"/>
              <a:cs typeface="Questrial"/>
            </a:endParaRPr>
          </a:p>
        </p:txBody>
      </p:sp>
      <p:sp>
        <p:nvSpPr>
          <p:cNvPr id="131" name="Google Shape;131;p18"/>
          <p:cNvSpPr txBox="1"/>
          <p:nvPr/>
        </p:nvSpPr>
        <p:spPr>
          <a:xfrm>
            <a:off x="8421925" y="5683150"/>
            <a:ext cx="3580500" cy="10575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pPr>
            <a:r>
              <a:rPr lang="en-US" sz="3200" dirty="0" err="1">
                <a:solidFill>
                  <a:srgbClr val="505555"/>
                </a:solidFill>
                <a:latin typeface="+mj-lt"/>
                <a:ea typeface="Questrial"/>
                <a:cs typeface="Questrial"/>
                <a:sym typeface="Questrial"/>
              </a:rPr>
              <a:t>Herrialdea</a:t>
            </a:r>
            <a:endParaRPr lang="es-ES" dirty="0" err="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a:solidFill>
                  <a:schemeClr val="dk1"/>
                </a:solidFill>
                <a:latin typeface="+mj-lt"/>
                <a:ea typeface="Questrial"/>
                <a:cs typeface="Questrial"/>
                <a:sym typeface="Questrial"/>
              </a:rPr>
              <a:t>Zer </a:t>
            </a:r>
            <a:r>
              <a:rPr lang="en-US" sz="4000" b="1" dirty="0" err="1">
                <a:solidFill>
                  <a:schemeClr val="dk1"/>
                </a:solidFill>
                <a:latin typeface="+mj-lt"/>
                <a:ea typeface="Questrial"/>
                <a:cs typeface="Questrial"/>
                <a:sym typeface="Questrial"/>
              </a:rPr>
              <a:t>dira</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datuak</a:t>
            </a:r>
            <a:r>
              <a:rPr lang="en-US" sz="4000" b="1" dirty="0">
                <a:solidFill>
                  <a:schemeClr val="dk1"/>
                </a:solidFill>
                <a:latin typeface="+mj-lt"/>
                <a:ea typeface="Questrial"/>
                <a:cs typeface="Questrial"/>
                <a:sym typeface="Questrial"/>
              </a:rPr>
              <a:t>?</a:t>
            </a:r>
            <a:endParaRPr sz="4000" b="1" dirty="0">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ordenagailuetan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gordetzen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dira</a:t>
            </a:r>
            <a:r>
              <a:rPr lang="en-US" sz="3200" dirty="0">
                <a:solidFill>
                  <a:srgbClr val="505555"/>
                </a:solidFill>
                <a:latin typeface="+mj-lt"/>
                <a:ea typeface="Questrial"/>
                <a:cs typeface="Questrial"/>
                <a:sym typeface="Questrial"/>
              </a:rPr>
              <a:t>. </a:t>
            </a:r>
            <a:endParaRPr sz="3200" b="1"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bi </a:t>
            </a:r>
            <a:r>
              <a:rPr lang="en-US" sz="3200" dirty="0" err="1">
                <a:solidFill>
                  <a:srgbClr val="505555"/>
                </a:solidFill>
                <a:latin typeface="+mj-lt"/>
                <a:ea typeface="Questrial"/>
                <a:cs typeface="Questrial"/>
                <a:sym typeface="Questrial"/>
              </a:rPr>
              <a:t>zatitan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banatu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daitezke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izena</a:t>
            </a:r>
            <a:r>
              <a:rPr lang="en-US" sz="3200" dirty="0">
                <a:solidFill>
                  <a:srgbClr val="505555"/>
                </a:solidFill>
                <a:latin typeface="+mj-lt"/>
                <a:ea typeface="Questrial"/>
                <a:cs typeface="Questrial"/>
                <a:sym typeface="Questrial"/>
              </a:rPr>
              <a:t> eta </a:t>
            </a:r>
            <a:r>
              <a:rPr lang="en-US" sz="3200" dirty="0" err="1">
                <a:solidFill>
                  <a:srgbClr val="505555"/>
                </a:solidFill>
                <a:latin typeface="+mj-lt"/>
                <a:ea typeface="Questrial"/>
                <a:cs typeface="Questrial"/>
                <a:sym typeface="Questrial"/>
              </a:rPr>
              <a:t>balioa</a:t>
            </a:r>
            <a:r>
              <a:rPr lang="en-US" sz="3200" dirty="0">
                <a:solidFill>
                  <a:srgbClr val="505555"/>
                </a:solidFill>
                <a:latin typeface="+mj-lt"/>
                <a:ea typeface="Questrial"/>
                <a:cs typeface="Questrial"/>
                <a:sym typeface="Questrial"/>
              </a:rPr>
              <a:t>.</a:t>
            </a:r>
            <a:endParaRPr lang="en-US" sz="3200" b="1" dirty="0">
              <a:solidFill>
                <a:srgbClr val="505555"/>
              </a:solidFill>
              <a:latin typeface="+mj-lt"/>
              <a:ea typeface="Questrial"/>
              <a:cs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Jaiotza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eguna</a:t>
            </a:r>
            <a:r>
              <a:rPr lang="en-US" sz="3200" dirty="0">
                <a:solidFill>
                  <a:srgbClr val="505555"/>
                </a:solidFill>
                <a:latin typeface="+mj-lt"/>
                <a:ea typeface="Questrial"/>
                <a:cs typeface="Questrial"/>
                <a:sym typeface="Questrial"/>
              </a:rPr>
              <a:t>: 1987.02.23 </a:t>
            </a:r>
            <a:endParaRPr sz="3200" dirty="0">
              <a:solidFill>
                <a:srgbClr val="505555"/>
              </a:solidFill>
              <a:latin typeface="+mj-lt"/>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err="1">
                <a:solidFill>
                  <a:schemeClr val="dk1"/>
                </a:solidFill>
                <a:latin typeface="+mj-lt"/>
                <a:ea typeface="Questrial"/>
                <a:cs typeface="Questrial"/>
                <a:sym typeface="Questrial"/>
              </a:rPr>
              <a:t>Datuen</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izenak</a:t>
            </a:r>
            <a:r>
              <a:rPr lang="en-US" sz="4000" b="1" dirty="0">
                <a:solidFill>
                  <a:schemeClr val="dk1"/>
                </a:solidFill>
                <a:latin typeface="+mj-lt"/>
                <a:ea typeface="Questrial"/>
                <a:cs typeface="Questrial"/>
                <a:sym typeface="Questrial"/>
              </a:rPr>
              <a:t> eta </a:t>
            </a:r>
            <a:r>
              <a:rPr lang="en-US" sz="4000" b="1" dirty="0" err="1">
                <a:solidFill>
                  <a:schemeClr val="dk1"/>
                </a:solidFill>
                <a:latin typeface="+mj-lt"/>
                <a:ea typeface="Questrial"/>
                <a:cs typeface="Questrial"/>
                <a:sym typeface="Questrial"/>
              </a:rPr>
              <a:t>datuen</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balioak</a:t>
            </a:r>
            <a:endParaRPr dirty="0" err="1">
              <a:solidFill>
                <a:schemeClr val="dk1"/>
              </a:solidFil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p:txBody>
      </p:sp>
      <p:graphicFrame>
        <p:nvGraphicFramePr>
          <p:cNvPr id="144" name="Google Shape;144;p20"/>
          <p:cNvGraphicFramePr/>
          <p:nvPr>
            <p:extLst>
              <p:ext uri="{D42A27DB-BD31-4B8C-83A1-F6EECF244321}">
                <p14:modId xmlns:p14="http://schemas.microsoft.com/office/powerpoint/2010/main" val="2682589430"/>
              </p:ext>
            </p:extLst>
          </p:nvPr>
        </p:nvGraphicFramePr>
        <p:xfrm>
          <a:off x="952500" y="1882950"/>
          <a:ext cx="10287000" cy="3959425"/>
        </p:xfrm>
        <a:graphic>
          <a:graphicData uri="http://schemas.openxmlformats.org/drawingml/2006/table">
            <a:tbl>
              <a:tblPr>
                <a:noFill/>
                <a:tableStyleId>{EC943A5F-3898-483E-951C-291018B61429}</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755550">
                <a:tc>
                  <a:txBody>
                    <a:bodyPr/>
                    <a:lstStyle/>
                    <a:p>
                      <a:pPr marL="0" lvl="0" indent="0" algn="ctr">
                        <a:spcBef>
                          <a:spcPts val="0"/>
                        </a:spcBef>
                        <a:spcAft>
                          <a:spcPts val="0"/>
                        </a:spcAft>
                        <a:buNone/>
                      </a:pPr>
                      <a:r>
                        <a:rPr lang="en-US" sz="3200" dirty="0" err="1">
                          <a:solidFill>
                            <a:srgbClr val="505555"/>
                          </a:solidFill>
                          <a:latin typeface="+mj-lt"/>
                          <a:ea typeface="Questrial"/>
                          <a:cs typeface="Questrial"/>
                        </a:rPr>
                        <a:t>Datuen</a:t>
                      </a:r>
                      <a:r>
                        <a:rPr lang="en-US" sz="3200" dirty="0">
                          <a:solidFill>
                            <a:srgbClr val="505555"/>
                          </a:solidFill>
                          <a:latin typeface="+mj-lt"/>
                          <a:ea typeface="Questrial"/>
                          <a:cs typeface="Questrial"/>
                        </a:rPr>
                        <a:t> </a:t>
                      </a:r>
                      <a:r>
                        <a:rPr lang="en-US" sz="3200" dirty="0" err="1">
                          <a:solidFill>
                            <a:srgbClr val="505555"/>
                          </a:solidFill>
                          <a:latin typeface="+mj-lt"/>
                          <a:ea typeface="Questrial"/>
                          <a:cs typeface="Questrial"/>
                        </a:rPr>
                        <a:t>izenen</a:t>
                      </a:r>
                      <a:r>
                        <a:rPr lang="en-US" sz="3200" dirty="0">
                          <a:solidFill>
                            <a:srgbClr val="505555"/>
                          </a:solidFill>
                          <a:latin typeface="+mj-lt"/>
                          <a:ea typeface="Questrial"/>
                          <a:cs typeface="Questrial"/>
                        </a:rPr>
                        <a:t> </a:t>
                      </a:r>
                      <a:r>
                        <a:rPr lang="en-US" sz="3200" dirty="0" err="1">
                          <a:solidFill>
                            <a:srgbClr val="505555"/>
                          </a:solidFill>
                          <a:latin typeface="+mj-lt"/>
                          <a:ea typeface="Questrial"/>
                          <a:cs typeface="Questrial"/>
                        </a:rPr>
                        <a:t>adibideak</a:t>
                      </a:r>
                      <a:endParaRPr dirty="0" err="1">
                        <a:sym typeface="Questria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a:spcBef>
                          <a:spcPts val="0"/>
                        </a:spcBef>
                        <a:spcAft>
                          <a:spcPts val="0"/>
                        </a:spcAft>
                        <a:buNone/>
                      </a:pPr>
                      <a:r>
                        <a:rPr lang="en-US" sz="3200" dirty="0" err="1">
                          <a:solidFill>
                            <a:srgbClr val="505555"/>
                          </a:solidFill>
                          <a:latin typeface="+mj-lt"/>
                          <a:ea typeface="Questrial"/>
                          <a:cs typeface="Questrial"/>
                        </a:rPr>
                        <a:t>Datuen</a:t>
                      </a:r>
                      <a:r>
                        <a:rPr lang="en-US" sz="3200" dirty="0">
                          <a:solidFill>
                            <a:srgbClr val="505555"/>
                          </a:solidFill>
                          <a:latin typeface="+mj-lt"/>
                          <a:ea typeface="Questrial"/>
                          <a:cs typeface="Questrial"/>
                        </a:rPr>
                        <a:t> </a:t>
                      </a:r>
                      <a:r>
                        <a:rPr lang="en-US" sz="3200" dirty="0" err="1">
                          <a:solidFill>
                            <a:srgbClr val="505555"/>
                          </a:solidFill>
                          <a:latin typeface="+mj-lt"/>
                          <a:ea typeface="Questrial"/>
                          <a:cs typeface="Questrial"/>
                        </a:rPr>
                        <a:t>balioen</a:t>
                      </a:r>
                      <a:r>
                        <a:rPr lang="en-US" sz="3200" dirty="0">
                          <a:solidFill>
                            <a:srgbClr val="505555"/>
                          </a:solidFill>
                          <a:latin typeface="+mj-lt"/>
                          <a:ea typeface="Questrial"/>
                          <a:cs typeface="Questrial"/>
                        </a:rPr>
                        <a:t> </a:t>
                      </a:r>
                      <a:r>
                        <a:rPr lang="en-US" sz="3200" dirty="0" err="1">
                          <a:solidFill>
                            <a:srgbClr val="505555"/>
                          </a:solidFill>
                          <a:latin typeface="+mj-lt"/>
                          <a:ea typeface="Questrial"/>
                          <a:cs typeface="Questrial"/>
                        </a:rPr>
                        <a:t>adibideak</a:t>
                      </a:r>
                      <a:endParaRPr dirty="0" err="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3875">
                <a:tc>
                  <a:txBody>
                    <a:bodyPr/>
                    <a:lstStyle/>
                    <a:p>
                      <a:pPr marL="0" lvl="0" indent="0" algn="l" rtl="0">
                        <a:spcBef>
                          <a:spcPts val="0"/>
                        </a:spcBef>
                        <a:spcAft>
                          <a:spcPts val="0"/>
                        </a:spcAft>
                        <a:buNone/>
                      </a:pPr>
                      <a:endParaRPr>
                        <a:latin typeface="+mj-lt"/>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mj-lt"/>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err="1">
                <a:solidFill>
                  <a:schemeClr val="dk1"/>
                </a:solidFill>
                <a:latin typeface="+mj-lt"/>
                <a:ea typeface="Questrial"/>
                <a:cs typeface="Questrial"/>
                <a:sym typeface="Questrial"/>
              </a:rPr>
              <a:t>Datuak</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taldekatzen</a:t>
            </a:r>
            <a:endParaRPr sz="4000" b="1" dirty="0" err="1">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Eztabaidatu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zure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alboko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kidearekin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taldekatzeko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aukerak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zeintzuk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izan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daitezkeen</a:t>
            </a:r>
            <a:r>
              <a:rPr lang="en-US" sz="3200" dirty="0">
                <a:solidFill>
                  <a:srgbClr val="505555"/>
                </a:solidFill>
                <a:latin typeface="+mj-lt"/>
                <a:ea typeface="Questrial"/>
                <a:cs typeface="Questrial"/>
                <a:sym typeface="Questrial"/>
              </a:rPr>
              <a:t>.</a:t>
            </a:r>
            <a:endParaRPr lang="en-US" sz="3200" dirty="0">
              <a:solidFill>
                <a:srgbClr val="505555"/>
              </a:solidFill>
              <a:latin typeface="+mj-lt"/>
              <a:ea typeface="Questrial"/>
              <a:cs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err="1">
                <a:solidFill>
                  <a:srgbClr val="505555"/>
                </a:solidFill>
                <a:latin typeface="+mj-lt"/>
                <a:ea typeface="Questrial"/>
                <a:cs typeface="Questrial"/>
                <a:sym typeface="Questrial"/>
              </a:rPr>
              <a:t>Pentsatu</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a:p>
            <a:pPr marL="914400" lvl="1" indent="-431800">
              <a:buClr>
                <a:srgbClr val="505555"/>
              </a:buClr>
              <a:buSzPts val="3200"/>
              <a:buFont typeface="Questrial"/>
              <a:buChar char="○"/>
            </a:pPr>
            <a:r>
              <a:rPr lang="en-US" sz="3200" dirty="0">
                <a:solidFill>
                  <a:srgbClr val="505555"/>
                </a:solidFill>
                <a:latin typeface="+mj-lt"/>
                <a:ea typeface="Questrial"/>
                <a:cs typeface="Questrial"/>
                <a:sym typeface="Questrial"/>
              </a:rPr>
              <a:t>Nola </a:t>
            </a:r>
            <a:r>
              <a:rPr lang="en-US" sz="3200" dirty="0" err="1">
                <a:solidFill>
                  <a:srgbClr val="505555"/>
                </a:solidFill>
                <a:latin typeface="+mj-lt"/>
                <a:ea typeface="Questrial"/>
                <a:cs typeface="Questrial"/>
                <a:sym typeface="Questrial"/>
              </a:rPr>
              <a:t>idazten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diren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a:p>
            <a:pPr marL="914400" lvl="1" indent="-431800">
              <a:buClr>
                <a:srgbClr val="505555"/>
              </a:buClr>
              <a:buSzPts val="3200"/>
              <a:buFont typeface="Questrial"/>
              <a:buChar char="○"/>
            </a:pPr>
            <a:r>
              <a:rPr lang="en-US" sz="3200" dirty="0">
                <a:solidFill>
                  <a:srgbClr val="505555"/>
                </a:solidFill>
                <a:latin typeface="+mj-lt"/>
                <a:ea typeface="Questrial"/>
                <a:cs typeface="Questrial"/>
                <a:sym typeface="Questrial"/>
              </a:rPr>
              <a:t>Ea </a:t>
            </a: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egiazkoak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izango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diren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beti</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err="1">
                <a:solidFill>
                  <a:schemeClr val="dk1"/>
                </a:solidFill>
                <a:latin typeface="+mj-lt"/>
                <a:ea typeface="Questrial"/>
                <a:cs typeface="Questrial"/>
                <a:sym typeface="Questrial"/>
              </a:rPr>
              <a:t>Datuak</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taldekatzen</a:t>
            </a:r>
            <a:endParaRPr sz="4000" b="1" dirty="0" err="1">
              <a:solidFill>
                <a:schemeClr val="dk1"/>
              </a:solidFill>
              <a:latin typeface="+mj-lt"/>
              <a:ea typeface="Questrial"/>
              <a:cs typeface="Questrial"/>
              <a:sym typeface="Questrial"/>
            </a:endParaRPr>
          </a:p>
          <a:p>
            <a:pPr marL="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p:txBody>
      </p:sp>
      <p:graphicFrame>
        <p:nvGraphicFramePr>
          <p:cNvPr id="157" name="Google Shape;157;p22"/>
          <p:cNvGraphicFramePr/>
          <p:nvPr>
            <p:extLst>
              <p:ext uri="{D42A27DB-BD31-4B8C-83A1-F6EECF244321}">
                <p14:modId xmlns:p14="http://schemas.microsoft.com/office/powerpoint/2010/main" val="512934323"/>
              </p:ext>
            </p:extLst>
          </p:nvPr>
        </p:nvGraphicFramePr>
        <p:xfrm>
          <a:off x="1294650" y="1844825"/>
          <a:ext cx="8887573" cy="4733417"/>
        </p:xfrm>
        <a:graphic>
          <a:graphicData uri="http://schemas.openxmlformats.org/drawingml/2006/table">
            <a:tbl>
              <a:tblPr>
                <a:noFill/>
                <a:tableStyleId>{FEDBC180-3289-409B-B69D-6B1B9527BB5B}</a:tableStyleId>
              </a:tblPr>
              <a:tblGrid>
                <a:gridCol w="1946486">
                  <a:extLst>
                    <a:ext uri="{9D8B030D-6E8A-4147-A177-3AD203B41FA5}">
                      <a16:colId xmlns:a16="http://schemas.microsoft.com/office/drawing/2014/main" val="20000"/>
                    </a:ext>
                  </a:extLst>
                </a:gridCol>
                <a:gridCol w="3139512">
                  <a:extLst>
                    <a:ext uri="{9D8B030D-6E8A-4147-A177-3AD203B41FA5}">
                      <a16:colId xmlns:a16="http://schemas.microsoft.com/office/drawing/2014/main" val="20001"/>
                    </a:ext>
                  </a:extLst>
                </a:gridCol>
                <a:gridCol w="3801575">
                  <a:extLst>
                    <a:ext uri="{9D8B030D-6E8A-4147-A177-3AD203B41FA5}">
                      <a16:colId xmlns:a16="http://schemas.microsoft.com/office/drawing/2014/main" val="20002"/>
                    </a:ext>
                  </a:extLst>
                </a:gridCol>
              </a:tblGrid>
              <a:tr h="266700">
                <a:tc>
                  <a:txBody>
                    <a:bodyPr/>
                    <a:lstStyle/>
                    <a:p>
                      <a:pPr marL="88900" marR="88900" lvl="0" indent="0" algn="l" rtl="0">
                        <a:lnSpc>
                          <a:spcPct val="115000"/>
                        </a:lnSpc>
                        <a:spcBef>
                          <a:spcPts val="0"/>
                        </a:spcBef>
                        <a:spcAft>
                          <a:spcPts val="0"/>
                        </a:spcAft>
                        <a:buNone/>
                      </a:pPr>
                      <a:endParaRPr sz="1800">
                        <a:latin typeface="Arial" panose="020B0604020202020204" pitchFamily="34" charset="0"/>
                        <a:cs typeface="Arial" panose="020B0604020202020204" pitchFamily="34" charset="0"/>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US" sz="2000" b="1" dirty="0">
                          <a:solidFill>
                            <a:srgbClr val="505555"/>
                          </a:solidFill>
                          <a:latin typeface="Arial"/>
                          <a:ea typeface="Questrial"/>
                          <a:cs typeface="Arial"/>
                        </a:rPr>
                        <a:t>Berdin </a:t>
                      </a:r>
                      <a:r>
                        <a:rPr lang="en-US" sz="2000" b="1" dirty="0" err="1">
                          <a:solidFill>
                            <a:srgbClr val="505555"/>
                          </a:solidFill>
                          <a:latin typeface="Arial"/>
                          <a:ea typeface="Questrial"/>
                          <a:cs typeface="Arial"/>
                        </a:rPr>
                        <a:t>geratuko</a:t>
                      </a:r>
                      <a:r>
                        <a:rPr lang="en-US" sz="2000" b="1" dirty="0">
                          <a:solidFill>
                            <a:srgbClr val="505555"/>
                          </a:solidFill>
                          <a:latin typeface="Arial"/>
                          <a:ea typeface="Questrial"/>
                          <a:cs typeface="Arial"/>
                        </a:rPr>
                        <a:t> </a:t>
                      </a:r>
                      <a:r>
                        <a:rPr lang="en-US" sz="2000" b="1" dirty="0" err="1">
                          <a:solidFill>
                            <a:srgbClr val="505555"/>
                          </a:solidFill>
                          <a:latin typeface="Arial"/>
                          <a:ea typeface="Questrial"/>
                          <a:cs typeface="Arial"/>
                        </a:rPr>
                        <a:t>dira</a:t>
                      </a:r>
                      <a:endParaRPr sz="2000" b="1" dirty="0" err="1">
                        <a:solidFill>
                          <a:srgbClr val="505555"/>
                        </a:solidFill>
                        <a:latin typeface="Arial" panose="020B0604020202020204" pitchFamily="34" charset="0"/>
                        <a:ea typeface="Questrial"/>
                        <a:cs typeface="Arial" panose="020B0604020202020204" pitchFamily="34" charset="0"/>
                        <a:sym typeface="Questria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US" sz="2000" b="1" dirty="0" err="1">
                          <a:solidFill>
                            <a:srgbClr val="505555"/>
                          </a:solidFill>
                          <a:latin typeface="Arial"/>
                          <a:ea typeface="Questrial"/>
                          <a:cs typeface="Arial"/>
                        </a:rPr>
                        <a:t>Aldatuko</a:t>
                      </a:r>
                      <a:r>
                        <a:rPr lang="en-US" sz="2000" b="1" dirty="0">
                          <a:solidFill>
                            <a:srgbClr val="505555"/>
                          </a:solidFill>
                          <a:latin typeface="Arial"/>
                          <a:ea typeface="Questrial"/>
                          <a:cs typeface="Arial"/>
                        </a:rPr>
                        <a:t> </a:t>
                      </a:r>
                      <a:r>
                        <a:rPr lang="en-US" sz="2000" b="1" dirty="0" err="1">
                          <a:solidFill>
                            <a:srgbClr val="505555"/>
                          </a:solidFill>
                          <a:latin typeface="Arial"/>
                          <a:ea typeface="Questrial"/>
                          <a:cs typeface="Arial"/>
                        </a:rPr>
                        <a:t>dira</a:t>
                      </a:r>
                      <a:r>
                        <a:rPr lang="en-US" sz="2000" b="1" dirty="0">
                          <a:solidFill>
                            <a:srgbClr val="505555"/>
                          </a:solidFill>
                          <a:latin typeface="Arial"/>
                          <a:ea typeface="Questrial"/>
                          <a:cs typeface="Arial"/>
                        </a:rPr>
                        <a:t> / </a:t>
                      </a:r>
                      <a:r>
                        <a:rPr lang="en-US" sz="2000" b="1" dirty="0" err="1">
                          <a:solidFill>
                            <a:srgbClr val="505555"/>
                          </a:solidFill>
                          <a:latin typeface="Arial"/>
                          <a:ea typeface="Questrial"/>
                          <a:cs typeface="Arial"/>
                        </a:rPr>
                        <a:t>aldatu</a:t>
                      </a:r>
                      <a:r>
                        <a:rPr lang="en-US" sz="2000" b="1" dirty="0">
                          <a:solidFill>
                            <a:srgbClr val="505555"/>
                          </a:solidFill>
                          <a:latin typeface="Arial"/>
                          <a:ea typeface="Questrial"/>
                          <a:cs typeface="Arial"/>
                        </a:rPr>
                        <a:t> </a:t>
                      </a:r>
                      <a:r>
                        <a:rPr lang="en-US" sz="2000" b="1" dirty="0" err="1">
                          <a:solidFill>
                            <a:srgbClr val="505555"/>
                          </a:solidFill>
                          <a:latin typeface="Arial"/>
                          <a:ea typeface="Questrial"/>
                          <a:cs typeface="Arial"/>
                        </a:rPr>
                        <a:t>daitezke</a:t>
                      </a:r>
                      <a:endParaRPr sz="2000" b="1" dirty="0" err="1">
                        <a:solidFill>
                          <a:srgbClr val="505555"/>
                        </a:solidFill>
                        <a:latin typeface="Arial" panose="020B0604020202020204" pitchFamily="34" charset="0"/>
                        <a:ea typeface="Questrial"/>
                        <a:cs typeface="Arial" panose="020B0604020202020204" pitchFamily="34" charset="0"/>
                        <a:sym typeface="Questria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109775">
                <a:tc>
                  <a:txBody>
                    <a:bodyPr/>
                    <a:lstStyle/>
                    <a:p>
                      <a:pPr marL="76200" marR="76200" lvl="0" indent="0" algn="ctr" rtl="0">
                        <a:lnSpc>
                          <a:spcPct val="115000"/>
                        </a:lnSpc>
                        <a:spcBef>
                          <a:spcPts val="0"/>
                        </a:spcBef>
                        <a:spcAft>
                          <a:spcPts val="0"/>
                        </a:spcAft>
                        <a:buNone/>
                      </a:pPr>
                      <a:r>
                        <a:rPr lang="en-US" sz="2000" dirty="0" err="1">
                          <a:solidFill>
                            <a:srgbClr val="505555"/>
                          </a:solidFill>
                          <a:latin typeface="Arial"/>
                          <a:ea typeface="Questrial"/>
                          <a:cs typeface="Arial"/>
                        </a:rPr>
                        <a:t>Hitzetan</a:t>
                      </a:r>
                      <a:r>
                        <a:rPr lang="en-US" sz="2000" dirty="0">
                          <a:solidFill>
                            <a:srgbClr val="505555"/>
                          </a:solidFill>
                          <a:latin typeface="Arial"/>
                          <a:ea typeface="Questrial"/>
                          <a:cs typeface="Arial"/>
                        </a:rPr>
                        <a:t> </a:t>
                      </a:r>
                      <a:r>
                        <a:rPr lang="en-US" sz="2000" dirty="0" err="1">
                          <a:solidFill>
                            <a:srgbClr val="505555"/>
                          </a:solidFill>
                          <a:latin typeface="Arial"/>
                          <a:ea typeface="Questrial"/>
                          <a:cs typeface="Arial"/>
                        </a:rPr>
                        <a:t>idatziak</a:t>
                      </a:r>
                      <a:endParaRPr lang="en-US" sz="2000" dirty="0" err="1">
                        <a:solidFill>
                          <a:srgbClr val="505555"/>
                        </a:solidFill>
                        <a:latin typeface="Arial"/>
                        <a:ea typeface="Questrial"/>
                        <a:cs typeface="Arial"/>
                        <a:sym typeface="Questria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69533">
                <a:tc>
                  <a:txBody>
                    <a:bodyPr/>
                    <a:lstStyle/>
                    <a:p>
                      <a:pPr marL="76200" marR="76200" lvl="0" indent="0" algn="ctr" rtl="0">
                        <a:lnSpc>
                          <a:spcPct val="115000"/>
                        </a:lnSpc>
                        <a:spcBef>
                          <a:spcPts val="0"/>
                        </a:spcBef>
                        <a:spcAft>
                          <a:spcPts val="0"/>
                        </a:spcAft>
                        <a:buNone/>
                      </a:pPr>
                      <a:r>
                        <a:rPr lang="en-US" sz="2000" dirty="0" err="1">
                          <a:solidFill>
                            <a:srgbClr val="505555"/>
                          </a:solidFill>
                          <a:latin typeface="Arial"/>
                          <a:ea typeface="Questrial"/>
                          <a:cs typeface="Arial"/>
                        </a:rPr>
                        <a:t>Zenbakietan</a:t>
                      </a:r>
                      <a:r>
                        <a:rPr lang="en-US" sz="2000" dirty="0">
                          <a:solidFill>
                            <a:srgbClr val="505555"/>
                          </a:solidFill>
                          <a:latin typeface="Arial"/>
                          <a:ea typeface="Questrial"/>
                          <a:cs typeface="Arial"/>
                        </a:rPr>
                        <a:t> </a:t>
                      </a:r>
                      <a:r>
                        <a:rPr lang="en-US" sz="2000" dirty="0" err="1">
                          <a:solidFill>
                            <a:srgbClr val="505555"/>
                          </a:solidFill>
                          <a:latin typeface="Arial"/>
                          <a:ea typeface="Questrial"/>
                          <a:cs typeface="Arial"/>
                        </a:rPr>
                        <a:t>idatziak</a:t>
                      </a:r>
                      <a:endParaRPr lang="en-US" sz="2000" dirty="0" err="1">
                        <a:solidFill>
                          <a:srgbClr val="505555"/>
                        </a:solidFill>
                        <a:latin typeface="Arial"/>
                        <a:ea typeface="Questrial"/>
                        <a:cs typeface="Arial"/>
                        <a:sym typeface="Questria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endParaRPr sz="180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endParaRPr sz="180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endParaRPr sz="180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endParaRPr sz="180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endParaRPr sz="1800">
                        <a:latin typeface="Arial" panose="020B0604020202020204" pitchFamily="34" charset="0"/>
                        <a:cs typeface="Arial" panose="020B0604020202020204" pitchFamily="34" charset="0"/>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p:nvPr/>
        </p:nvSpPr>
        <p:spPr>
          <a:xfrm>
            <a:off x="1012888" y="71067"/>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a:lnSpc>
                <a:spcPct val="106650"/>
              </a:lnSpc>
            </a:pPr>
            <a:r>
              <a:rPr lang="en-US" sz="4000" b="1" dirty="0">
                <a:solidFill>
                  <a:schemeClr val="dk1"/>
                </a:solidFill>
                <a:latin typeface="+mj-lt"/>
                <a:ea typeface="Questrial"/>
                <a:cs typeface="Questrial"/>
                <a:sym typeface="Questrial"/>
              </a:rPr>
              <a:t>Nork </a:t>
            </a:r>
            <a:r>
              <a:rPr lang="en-US" sz="4000" b="1" dirty="0" err="1">
                <a:solidFill>
                  <a:schemeClr val="dk1"/>
                </a:solidFill>
                <a:latin typeface="+mj-lt"/>
                <a:ea typeface="Questrial"/>
                <a:cs typeface="Questrial"/>
                <a:sym typeface="Questrial"/>
              </a:rPr>
              <a:t>dauzka</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zure</a:t>
            </a:r>
            <a:r>
              <a:rPr lang="en-US" sz="4000" b="1" dirty="0">
                <a:solidFill>
                  <a:schemeClr val="dk1"/>
                </a:solidFill>
                <a:latin typeface="+mj-lt"/>
                <a:ea typeface="Questrial"/>
                <a:cs typeface="Questrial"/>
                <a:sym typeface="Questrial"/>
              </a:rPr>
              <a:t> </a:t>
            </a:r>
            <a:r>
              <a:rPr lang="en-US" sz="4000" b="1" dirty="0" err="1">
                <a:solidFill>
                  <a:schemeClr val="dk1"/>
                </a:solidFill>
                <a:latin typeface="+mj-lt"/>
                <a:ea typeface="Questrial"/>
                <a:cs typeface="Questrial"/>
                <a:sym typeface="Questrial"/>
              </a:rPr>
              <a:t>datuak</a:t>
            </a:r>
            <a:r>
              <a:rPr lang="en-US" sz="4000" b="1" dirty="0">
                <a:solidFill>
                  <a:schemeClr val="dk1"/>
                </a:solidFill>
                <a:latin typeface="+mj-lt"/>
                <a:ea typeface="Questrial"/>
                <a:cs typeface="Questrial"/>
                <a:sym typeface="Questrial"/>
              </a:rPr>
              <a:t>?</a:t>
            </a:r>
            <a:endParaRPr sz="4000" b="1" dirty="0">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Ikastetxeak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zure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batzuk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zerbitzarian</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Ikasle</a:t>
            </a:r>
            <a:r>
              <a:rPr lang="en-US" sz="3200" dirty="0">
                <a:solidFill>
                  <a:srgbClr val="505555"/>
                </a:solidFill>
                <a:latin typeface="+mj-lt"/>
                <a:ea typeface="Questrial"/>
                <a:cs typeface="Questrial"/>
                <a:sym typeface="Questrial"/>
              </a:rPr>
              <a:t> eta </a:t>
            </a:r>
            <a:r>
              <a:rPr lang="en-US" sz="3200" dirty="0" err="1">
                <a:solidFill>
                  <a:srgbClr val="505555"/>
                </a:solidFill>
                <a:latin typeface="+mj-lt"/>
                <a:ea typeface="Questrial"/>
                <a:cs typeface="Questrial"/>
                <a:sym typeface="Questrial"/>
              </a:rPr>
              <a:t>irakasleen</a:t>
            </a:r>
            <a:r>
              <a:rPr lang="en-US" sz="3200" dirty="0">
                <a:solidFill>
                  <a:srgbClr val="505555"/>
                </a:solidFill>
                <a:latin typeface="+mj-lt"/>
                <a:ea typeface="Questrial"/>
                <a:cs typeface="Questrial"/>
                <a:sym typeface="Questrial"/>
              </a:rPr>
              <a:t> zein </a:t>
            </a:r>
            <a:r>
              <a:rPr lang="en-US" sz="3200" dirty="0" err="1">
                <a:solidFill>
                  <a:srgbClr val="505555"/>
                </a:solidFill>
                <a:latin typeface="+mj-lt"/>
                <a:ea typeface="Questrial"/>
                <a:cs typeface="Questrial"/>
                <a:sym typeface="Questrial"/>
              </a:rPr>
              <a:t>datu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uste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duzu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gordetzen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dituela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ikastetxeak</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err="1">
                <a:solidFill>
                  <a:srgbClr val="505555"/>
                </a:solidFill>
                <a:latin typeface="+mj-lt"/>
                <a:ea typeface="Questrial"/>
                <a:cs typeface="Questrial"/>
                <a:sym typeface="Questrial"/>
              </a:rPr>
              <a:t>Zergatik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uste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duzu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gordetzen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dituela</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ikastetxeak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horiek</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indent="-431800">
              <a:buClr>
                <a:srgbClr val="505555"/>
              </a:buClr>
              <a:buSzPts val="3200"/>
              <a:buFont typeface="Questrial"/>
              <a:buChar char="●"/>
            </a:pPr>
            <a:r>
              <a:rPr lang="en-US" sz="3200" dirty="0">
                <a:solidFill>
                  <a:srgbClr val="505555"/>
                </a:solidFill>
                <a:latin typeface="+mj-lt"/>
                <a:ea typeface="Questrial"/>
                <a:cs typeface="Questrial"/>
                <a:sym typeface="Questrial"/>
              </a:rPr>
              <a:t>Zein </a:t>
            </a:r>
            <a:r>
              <a:rPr lang="en-US" sz="3200" dirty="0" err="1">
                <a:solidFill>
                  <a:srgbClr val="505555"/>
                </a:solidFill>
                <a:latin typeface="+mj-lt"/>
                <a:ea typeface="Questrial"/>
                <a:cs typeface="Questrial"/>
                <a:sym typeface="Questrial"/>
              </a:rPr>
              <a:t>beste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erakundek</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izan</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ditzake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zure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inguruko</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datuak</a:t>
            </a:r>
            <a:r>
              <a:rPr lang="en-US" sz="3200" dirty="0">
                <a:solidFill>
                  <a:srgbClr val="505555"/>
                </a:solidFill>
                <a:latin typeface="+mj-lt"/>
                <a:ea typeface="Questrial"/>
                <a:cs typeface="Questrial"/>
                <a:sym typeface="Questrial"/>
              </a:rPr>
              <a:t>?</a:t>
            </a:r>
            <a:endParaRPr sz="3200" dirty="0">
              <a:solidFill>
                <a:srgbClr val="505555"/>
              </a:solidFill>
              <a:latin typeface="+mj-lt"/>
              <a:ea typeface="Questrial"/>
              <a:cs typeface="Questrial"/>
              <a:sym typeface="Quest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635</Words>
  <Application>Microsoft Office PowerPoint</Application>
  <PresentationFormat>Panoramikoa</PresentationFormat>
  <Paragraphs>175</Paragraphs>
  <Slides>18</Slides>
  <Notes>18</Notes>
  <HiddenSlides>0</HiddenSlides>
  <MMClips>0</MMClips>
  <ScaleCrop>false</ScaleCrop>
  <HeadingPairs>
    <vt:vector size="4" baseType="variant">
      <vt:variant>
        <vt:lpstr>Gaia</vt:lpstr>
      </vt:variant>
      <vt:variant>
        <vt:i4>1</vt:i4>
      </vt:variant>
      <vt:variant>
        <vt:lpstr>Diapositiben tituluak</vt:lpstr>
      </vt:variant>
      <vt:variant>
        <vt:i4>18</vt:i4>
      </vt:variant>
    </vt:vector>
  </HeadingPairs>
  <TitlesOfParts>
    <vt:vector size="19" baseType="lpstr">
      <vt:lpstr>Office Theme</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Giles Booth</cp:lastModifiedBy>
  <cp:revision>215</cp:revision>
  <dcterms:modified xsi:type="dcterms:W3CDTF">2022-02-23T09:27:56Z</dcterms:modified>
</cp:coreProperties>
</file>